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14" r:id="rId3"/>
    <p:sldId id="258" r:id="rId4"/>
    <p:sldId id="279" r:id="rId5"/>
    <p:sldId id="278" r:id="rId6"/>
    <p:sldId id="313" r:id="rId7"/>
    <p:sldId id="274" r:id="rId8"/>
    <p:sldId id="292" r:id="rId9"/>
    <p:sldId id="282" r:id="rId10"/>
    <p:sldId id="267" r:id="rId11"/>
    <p:sldId id="259" r:id="rId12"/>
    <p:sldId id="294" r:id="rId13"/>
    <p:sldId id="295" r:id="rId14"/>
    <p:sldId id="280" r:id="rId15"/>
    <p:sldId id="270" r:id="rId16"/>
    <p:sldId id="305" r:id="rId17"/>
    <p:sldId id="269" r:id="rId18"/>
    <p:sldId id="281" r:id="rId19"/>
    <p:sldId id="283" r:id="rId20"/>
    <p:sldId id="284" r:id="rId21"/>
    <p:sldId id="262" r:id="rId22"/>
    <p:sldId id="298" r:id="rId23"/>
    <p:sldId id="307" r:id="rId24"/>
    <p:sldId id="299" r:id="rId25"/>
    <p:sldId id="316" r:id="rId26"/>
    <p:sldId id="315" r:id="rId27"/>
    <p:sldId id="317" r:id="rId28"/>
    <p:sldId id="332" r:id="rId29"/>
    <p:sldId id="289" r:id="rId30"/>
    <p:sldId id="306" r:id="rId31"/>
    <p:sldId id="321" r:id="rId32"/>
    <p:sldId id="323" r:id="rId33"/>
    <p:sldId id="322" r:id="rId34"/>
    <p:sldId id="297" r:id="rId35"/>
    <p:sldId id="331" r:id="rId36"/>
    <p:sldId id="300" r:id="rId37"/>
    <p:sldId id="324" r:id="rId38"/>
    <p:sldId id="320" r:id="rId39"/>
    <p:sldId id="326" r:id="rId40"/>
    <p:sldId id="329" r:id="rId41"/>
    <p:sldId id="290" r:id="rId42"/>
    <p:sldId id="318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027"/>
    <a:srgbClr val="4C6855"/>
    <a:srgbClr val="CC3300"/>
    <a:srgbClr val="ACD593"/>
    <a:srgbClr val="E2F0D9"/>
    <a:srgbClr val="3C5243"/>
    <a:srgbClr val="324438"/>
    <a:srgbClr val="217A5C"/>
    <a:srgbClr val="1B7F5D"/>
    <a:srgbClr val="C3E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56DEE-F97C-4F36-B5AD-67770F436768}" v="45" dt="2023-12-15T03:15:28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882" autoAdjust="0"/>
  </p:normalViewPr>
  <p:slideViewPr>
    <p:cSldViewPr snapToGrid="0">
      <p:cViewPr varScale="1">
        <p:scale>
          <a:sx n="73" d="100"/>
          <a:sy n="73" d="100"/>
        </p:scale>
        <p:origin x="199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Alexander" userId="b2988365976d85c1" providerId="Windows Live" clId="Web-{9FE9CA5F-1CC7-43DC-8553-770584BB122B}"/>
    <pc:docChg chg="modSld">
      <pc:chgData name="Jason Alexander" userId="b2988365976d85c1" providerId="Windows Live" clId="Web-{9FE9CA5F-1CC7-43DC-8553-770584BB122B}" dt="2023-12-06T18:13:52.014" v="0" actId="20577"/>
      <pc:docMkLst>
        <pc:docMk/>
      </pc:docMkLst>
      <pc:sldChg chg="modSp">
        <pc:chgData name="Jason Alexander" userId="b2988365976d85c1" providerId="Windows Live" clId="Web-{9FE9CA5F-1CC7-43DC-8553-770584BB122B}" dt="2023-12-06T18:13:52.014" v="0" actId="20577"/>
        <pc:sldMkLst>
          <pc:docMk/>
          <pc:sldMk cId="1131992767" sldId="259"/>
        </pc:sldMkLst>
        <pc:spChg chg="mod">
          <ac:chgData name="Jason Alexander" userId="b2988365976d85c1" providerId="Windows Live" clId="Web-{9FE9CA5F-1CC7-43DC-8553-770584BB122B}" dt="2023-12-06T18:13:52.014" v="0" actId="20577"/>
          <ac:spMkLst>
            <pc:docMk/>
            <pc:sldMk cId="1131992767" sldId="259"/>
            <ac:spMk id="2" creationId="{1620345A-2852-DD49-A62D-CC5131B290DD}"/>
          </ac:spMkLst>
        </pc:spChg>
      </pc:sldChg>
    </pc:docChg>
  </pc:docChgLst>
  <pc:docChgLst>
    <pc:chgData name="Jason Alexander" userId="b2988365976d85c1" providerId="LiveId" clId="{6CDD8F2A-8098-4992-8676-4939FB1298A0}"/>
    <pc:docChg chg="undo redo custSel addSld delSld modSld sldOrd addSection delSection modSection">
      <pc:chgData name="Jason Alexander" userId="b2988365976d85c1" providerId="LiveId" clId="{6CDD8F2A-8098-4992-8676-4939FB1298A0}" dt="2023-12-06T11:02:31.376" v="13674" actId="20577"/>
      <pc:docMkLst>
        <pc:docMk/>
      </pc:docMkLst>
      <pc:sldChg chg="delSp modSp mod">
        <pc:chgData name="Jason Alexander" userId="b2988365976d85c1" providerId="LiveId" clId="{6CDD8F2A-8098-4992-8676-4939FB1298A0}" dt="2023-12-06T10:31:35.266" v="13245" actId="478"/>
        <pc:sldMkLst>
          <pc:docMk/>
          <pc:sldMk cId="3883918036" sldId="256"/>
        </pc:sldMkLst>
        <pc:spChg chg="mod">
          <ac:chgData name="Jason Alexander" userId="b2988365976d85c1" providerId="LiveId" clId="{6CDD8F2A-8098-4992-8676-4939FB1298A0}" dt="2023-12-06T07:03:07.996" v="11081" actId="1076"/>
          <ac:spMkLst>
            <pc:docMk/>
            <pc:sldMk cId="3883918036" sldId="256"/>
            <ac:spMk id="2" creationId="{C224EC49-49D8-90A8-481C-5D6F64E37543}"/>
          </ac:spMkLst>
        </pc:spChg>
        <pc:spChg chg="mod">
          <ac:chgData name="Jason Alexander" userId="b2988365976d85c1" providerId="LiveId" clId="{6CDD8F2A-8098-4992-8676-4939FB1298A0}" dt="2023-12-06T07:03:11.060" v="11082" actId="1076"/>
          <ac:spMkLst>
            <pc:docMk/>
            <pc:sldMk cId="3883918036" sldId="256"/>
            <ac:spMk id="3" creationId="{7F375045-A63D-03FD-776E-447AF0083B77}"/>
          </ac:spMkLst>
        </pc:spChg>
        <pc:spChg chg="mod">
          <ac:chgData name="Jason Alexander" userId="b2988365976d85c1" providerId="LiveId" clId="{6CDD8F2A-8098-4992-8676-4939FB1298A0}" dt="2023-12-06T07:02:55.774" v="11078" actId="1076"/>
          <ac:spMkLst>
            <pc:docMk/>
            <pc:sldMk cId="3883918036" sldId="256"/>
            <ac:spMk id="4" creationId="{73072209-B333-F1FD-EB99-E853D74E1905}"/>
          </ac:spMkLst>
        </pc:spChg>
        <pc:spChg chg="mod">
          <ac:chgData name="Jason Alexander" userId="b2988365976d85c1" providerId="LiveId" clId="{6CDD8F2A-8098-4992-8676-4939FB1298A0}" dt="2023-12-04T07:38:38.930" v="3038" actId="2711"/>
          <ac:spMkLst>
            <pc:docMk/>
            <pc:sldMk cId="3883918036" sldId="256"/>
            <ac:spMk id="5" creationId="{26BDFCB7-8618-3646-A1A5-B3432D3DA12E}"/>
          </ac:spMkLst>
        </pc:spChg>
        <pc:spChg chg="mod">
          <ac:chgData name="Jason Alexander" userId="b2988365976d85c1" providerId="LiveId" clId="{6CDD8F2A-8098-4992-8676-4939FB1298A0}" dt="2023-12-04T07:38:38.930" v="3038" actId="2711"/>
          <ac:spMkLst>
            <pc:docMk/>
            <pc:sldMk cId="3883918036" sldId="256"/>
            <ac:spMk id="6" creationId="{E2AB23F3-4D98-181E-E961-5E3C2B20819A}"/>
          </ac:spMkLst>
        </pc:spChg>
        <pc:spChg chg="del">
          <ac:chgData name="Jason Alexander" userId="b2988365976d85c1" providerId="LiveId" clId="{6CDD8F2A-8098-4992-8676-4939FB1298A0}" dt="2023-12-06T10:29:25.053" v="13244" actId="478"/>
          <ac:spMkLst>
            <pc:docMk/>
            <pc:sldMk cId="3883918036" sldId="256"/>
            <ac:spMk id="8" creationId="{8B2D181B-4CA2-B717-65CB-598A874028C9}"/>
          </ac:spMkLst>
        </pc:spChg>
        <pc:spChg chg="del">
          <ac:chgData name="Jason Alexander" userId="b2988365976d85c1" providerId="LiveId" clId="{6CDD8F2A-8098-4992-8676-4939FB1298A0}" dt="2023-12-06T10:31:35.266" v="13245" actId="478"/>
          <ac:spMkLst>
            <pc:docMk/>
            <pc:sldMk cId="3883918036" sldId="256"/>
            <ac:spMk id="10" creationId="{45C8CB93-4D45-0CF3-CD1E-89989FEC0DD4}"/>
          </ac:spMkLst>
        </pc:spChg>
        <pc:picChg chg="mod">
          <ac:chgData name="Jason Alexander" userId="b2988365976d85c1" providerId="LiveId" clId="{6CDD8F2A-8098-4992-8676-4939FB1298A0}" dt="2023-12-06T10:28:28.166" v="13238" actId="1076"/>
          <ac:picMkLst>
            <pc:docMk/>
            <pc:sldMk cId="3883918036" sldId="256"/>
            <ac:picMk id="7" creationId="{34E6A651-2F1E-5BB6-858D-19C071A1B7E5}"/>
          </ac:picMkLst>
        </pc:picChg>
      </pc:sldChg>
      <pc:sldChg chg="delSp modSp mod">
        <pc:chgData name="Jason Alexander" userId="b2988365976d85c1" providerId="LiveId" clId="{6CDD8F2A-8098-4992-8676-4939FB1298A0}" dt="2023-12-06T10:31:38.908" v="13246" actId="478"/>
        <pc:sldMkLst>
          <pc:docMk/>
          <pc:sldMk cId="1157385907" sldId="258"/>
        </pc:sldMkLst>
        <pc:spChg chg="mod">
          <ac:chgData name="Jason Alexander" userId="b2988365976d85c1" providerId="LiveId" clId="{6CDD8F2A-8098-4992-8676-4939FB1298A0}" dt="2023-12-04T07:39:15.302" v="3044" actId="2711"/>
          <ac:spMkLst>
            <pc:docMk/>
            <pc:sldMk cId="1157385907" sldId="258"/>
            <ac:spMk id="2" creationId="{1620345A-2852-DD49-A62D-CC5131B290DD}"/>
          </ac:spMkLst>
        </pc:spChg>
        <pc:spChg chg="mod">
          <ac:chgData name="Jason Alexander" userId="b2988365976d85c1" providerId="LiveId" clId="{6CDD8F2A-8098-4992-8676-4939FB1298A0}" dt="2023-12-06T06:50:42.257" v="10730" actId="20577"/>
          <ac:spMkLst>
            <pc:docMk/>
            <pc:sldMk cId="1157385907" sldId="258"/>
            <ac:spMk id="3" creationId="{F79C68AD-12C5-BC29-5E8F-39DAF54A77D4}"/>
          </ac:spMkLst>
        </pc:spChg>
        <pc:spChg chg="mod">
          <ac:chgData name="Jason Alexander" userId="b2988365976d85c1" providerId="LiveId" clId="{6CDD8F2A-8098-4992-8676-4939FB1298A0}" dt="2023-12-04T07:39:15.302" v="3044" actId="2711"/>
          <ac:spMkLst>
            <pc:docMk/>
            <pc:sldMk cId="1157385907" sldId="258"/>
            <ac:spMk id="4" creationId="{2C1F6C83-4AB0-75C0-3AA2-F7DCD68A011B}"/>
          </ac:spMkLst>
        </pc:spChg>
        <pc:spChg chg="mod">
          <ac:chgData name="Jason Alexander" userId="b2988365976d85c1" providerId="LiveId" clId="{6CDD8F2A-8098-4992-8676-4939FB1298A0}" dt="2023-12-04T07:39:15.302" v="3044" actId="2711"/>
          <ac:spMkLst>
            <pc:docMk/>
            <pc:sldMk cId="1157385907" sldId="258"/>
            <ac:spMk id="5" creationId="{CAD5DEB2-8861-8657-D1A9-029D5C331A1E}"/>
          </ac:spMkLst>
        </pc:spChg>
        <pc:spChg chg="mod">
          <ac:chgData name="Jason Alexander" userId="b2988365976d85c1" providerId="LiveId" clId="{6CDD8F2A-8098-4992-8676-4939FB1298A0}" dt="2023-12-04T07:39:15.302" v="3044" actId="2711"/>
          <ac:spMkLst>
            <pc:docMk/>
            <pc:sldMk cId="1157385907" sldId="258"/>
            <ac:spMk id="6" creationId="{F26AE9C8-C88E-2A43-22BC-E79D2166A314}"/>
          </ac:spMkLst>
        </pc:spChg>
        <pc:spChg chg="mod">
          <ac:chgData name="Jason Alexander" userId="b2988365976d85c1" providerId="LiveId" clId="{6CDD8F2A-8098-4992-8676-4939FB1298A0}" dt="2023-12-04T07:39:15.302" v="3044" actId="2711"/>
          <ac:spMkLst>
            <pc:docMk/>
            <pc:sldMk cId="1157385907" sldId="258"/>
            <ac:spMk id="7" creationId="{006E0E0D-164C-FC86-BD9E-12A00608CA34}"/>
          </ac:spMkLst>
        </pc:spChg>
        <pc:spChg chg="mod">
          <ac:chgData name="Jason Alexander" userId="b2988365976d85c1" providerId="LiveId" clId="{6CDD8F2A-8098-4992-8676-4939FB1298A0}" dt="2023-12-04T07:39:15.302" v="3044" actId="2711"/>
          <ac:spMkLst>
            <pc:docMk/>
            <pc:sldMk cId="1157385907" sldId="258"/>
            <ac:spMk id="8" creationId="{A1C4A399-E0C5-42BD-8747-33CB99260227}"/>
          </ac:spMkLst>
        </pc:spChg>
        <pc:spChg chg="mod">
          <ac:chgData name="Jason Alexander" userId="b2988365976d85c1" providerId="LiveId" clId="{6CDD8F2A-8098-4992-8676-4939FB1298A0}" dt="2023-12-04T07:39:15.302" v="3044" actId="2711"/>
          <ac:spMkLst>
            <pc:docMk/>
            <pc:sldMk cId="1157385907" sldId="258"/>
            <ac:spMk id="10" creationId="{4542414E-694F-10C6-3BCE-56FAE4247262}"/>
          </ac:spMkLst>
        </pc:spChg>
        <pc:spChg chg="del">
          <ac:chgData name="Jason Alexander" userId="b2988365976d85c1" providerId="LiveId" clId="{6CDD8F2A-8098-4992-8676-4939FB1298A0}" dt="2023-12-06T10:29:20.173" v="13243" actId="478"/>
          <ac:spMkLst>
            <pc:docMk/>
            <pc:sldMk cId="1157385907" sldId="258"/>
            <ac:spMk id="11" creationId="{4B16DE21-830E-31A5-09AA-66AEF909EB6F}"/>
          </ac:spMkLst>
        </pc:spChg>
        <pc:spChg chg="del">
          <ac:chgData name="Jason Alexander" userId="b2988365976d85c1" providerId="LiveId" clId="{6CDD8F2A-8098-4992-8676-4939FB1298A0}" dt="2023-12-06T10:31:38.908" v="13246" actId="478"/>
          <ac:spMkLst>
            <pc:docMk/>
            <pc:sldMk cId="1157385907" sldId="258"/>
            <ac:spMk id="12" creationId="{CAA5BF1A-383B-02DF-7F1C-C7CDD453C104}"/>
          </ac:spMkLst>
        </pc:spChg>
      </pc:sldChg>
      <pc:sldChg chg="delSp modSp mod ord">
        <pc:chgData name="Jason Alexander" userId="b2988365976d85c1" providerId="LiveId" clId="{6CDD8F2A-8098-4992-8676-4939FB1298A0}" dt="2023-12-06T10:31:52.529" v="13248" actId="478"/>
        <pc:sldMkLst>
          <pc:docMk/>
          <pc:sldMk cId="1131992767" sldId="259"/>
        </pc:sldMkLst>
        <pc:spChg chg="mod">
          <ac:chgData name="Jason Alexander" userId="b2988365976d85c1" providerId="LiveId" clId="{6CDD8F2A-8098-4992-8676-4939FB1298A0}" dt="2023-12-06T06:48:40.670" v="10673" actId="20577"/>
          <ac:spMkLst>
            <pc:docMk/>
            <pc:sldMk cId="1131992767" sldId="259"/>
            <ac:spMk id="2" creationId="{1620345A-2852-DD49-A62D-CC5131B290DD}"/>
          </ac:spMkLst>
        </pc:spChg>
        <pc:spChg chg="mod">
          <ac:chgData name="Jason Alexander" userId="b2988365976d85c1" providerId="LiveId" clId="{6CDD8F2A-8098-4992-8676-4939FB1298A0}" dt="2023-12-06T10:25:54.734" v="13208" actId="20577"/>
          <ac:spMkLst>
            <pc:docMk/>
            <pc:sldMk cId="1131992767" sldId="259"/>
            <ac:spMk id="3" creationId="{F79C68AD-12C5-BC29-5E8F-39DAF54A77D4}"/>
          </ac:spMkLst>
        </pc:spChg>
        <pc:spChg chg="mod">
          <ac:chgData name="Jason Alexander" userId="b2988365976d85c1" providerId="LiveId" clId="{6CDD8F2A-8098-4992-8676-4939FB1298A0}" dt="2023-12-04T10:05:42.689" v="7910" actId="2711"/>
          <ac:spMkLst>
            <pc:docMk/>
            <pc:sldMk cId="1131992767" sldId="259"/>
            <ac:spMk id="4" creationId="{2C1F6C83-4AB0-75C0-3AA2-F7DCD68A011B}"/>
          </ac:spMkLst>
        </pc:spChg>
        <pc:spChg chg="mod">
          <ac:chgData name="Jason Alexander" userId="b2988365976d85c1" providerId="LiveId" clId="{6CDD8F2A-8098-4992-8676-4939FB1298A0}" dt="2023-12-04T10:05:42.689" v="7910" actId="2711"/>
          <ac:spMkLst>
            <pc:docMk/>
            <pc:sldMk cId="1131992767" sldId="259"/>
            <ac:spMk id="5" creationId="{CAD5DEB2-8861-8657-D1A9-029D5C331A1E}"/>
          </ac:spMkLst>
        </pc:spChg>
        <pc:spChg chg="mod">
          <ac:chgData name="Jason Alexander" userId="b2988365976d85c1" providerId="LiveId" clId="{6CDD8F2A-8098-4992-8676-4939FB1298A0}" dt="2023-12-04T10:05:42.689" v="7910" actId="2711"/>
          <ac:spMkLst>
            <pc:docMk/>
            <pc:sldMk cId="1131992767" sldId="259"/>
            <ac:spMk id="6" creationId="{F26AE9C8-C88E-2A43-22BC-E79D2166A314}"/>
          </ac:spMkLst>
        </pc:spChg>
        <pc:spChg chg="mod">
          <ac:chgData name="Jason Alexander" userId="b2988365976d85c1" providerId="LiveId" clId="{6CDD8F2A-8098-4992-8676-4939FB1298A0}" dt="2023-12-04T10:05:42.689" v="7910" actId="2711"/>
          <ac:spMkLst>
            <pc:docMk/>
            <pc:sldMk cId="1131992767" sldId="259"/>
            <ac:spMk id="7" creationId="{006E0E0D-164C-FC86-BD9E-12A00608CA34}"/>
          </ac:spMkLst>
        </pc:spChg>
        <pc:spChg chg="mod">
          <ac:chgData name="Jason Alexander" userId="b2988365976d85c1" providerId="LiveId" clId="{6CDD8F2A-8098-4992-8676-4939FB1298A0}" dt="2023-12-04T10:05:42.689" v="7910" actId="2711"/>
          <ac:spMkLst>
            <pc:docMk/>
            <pc:sldMk cId="1131992767" sldId="259"/>
            <ac:spMk id="8" creationId="{A1C4A399-E0C5-42BD-8747-33CB99260227}"/>
          </ac:spMkLst>
        </pc:spChg>
        <pc:spChg chg="mod">
          <ac:chgData name="Jason Alexander" userId="b2988365976d85c1" providerId="LiveId" clId="{6CDD8F2A-8098-4992-8676-4939FB1298A0}" dt="2023-12-04T10:05:42.689" v="7910" actId="2711"/>
          <ac:spMkLst>
            <pc:docMk/>
            <pc:sldMk cId="1131992767" sldId="259"/>
            <ac:spMk id="10" creationId="{DB2E36AC-19EC-08CB-02D4-CB2CD76DD943}"/>
          </ac:spMkLst>
        </pc:spChg>
        <pc:spChg chg="del">
          <ac:chgData name="Jason Alexander" userId="b2988365976d85c1" providerId="LiveId" clId="{6CDD8F2A-8098-4992-8676-4939FB1298A0}" dt="2023-12-06T10:31:52.529" v="13248" actId="478"/>
          <ac:spMkLst>
            <pc:docMk/>
            <pc:sldMk cId="1131992767" sldId="259"/>
            <ac:spMk id="11" creationId="{06906B20-5BB7-DCE3-6E40-417563361DDA}"/>
          </ac:spMkLst>
        </pc:spChg>
      </pc:sldChg>
      <pc:sldChg chg="modSp del mod ord">
        <pc:chgData name="Jason Alexander" userId="b2988365976d85c1" providerId="LiveId" clId="{6CDD8F2A-8098-4992-8676-4939FB1298A0}" dt="2023-12-06T06:50:12.270" v="10725" actId="47"/>
        <pc:sldMkLst>
          <pc:docMk/>
          <pc:sldMk cId="1866538786" sldId="260"/>
        </pc:sldMkLst>
        <pc:spChg chg="mod">
          <ac:chgData name="Jason Alexander" userId="b2988365976d85c1" providerId="LiveId" clId="{6CDD8F2A-8098-4992-8676-4939FB1298A0}" dt="2023-12-04T10:04:51.918" v="7906" actId="2711"/>
          <ac:spMkLst>
            <pc:docMk/>
            <pc:sldMk cId="1866538786" sldId="260"/>
            <ac:spMk id="2" creationId="{1620345A-2852-DD49-A62D-CC5131B290DD}"/>
          </ac:spMkLst>
        </pc:spChg>
        <pc:spChg chg="mod">
          <ac:chgData name="Jason Alexander" userId="b2988365976d85c1" providerId="LiveId" clId="{6CDD8F2A-8098-4992-8676-4939FB1298A0}" dt="2023-12-04T10:04:51.918" v="7906" actId="2711"/>
          <ac:spMkLst>
            <pc:docMk/>
            <pc:sldMk cId="1866538786" sldId="260"/>
            <ac:spMk id="3" creationId="{F79C68AD-12C5-BC29-5E8F-39DAF54A77D4}"/>
          </ac:spMkLst>
        </pc:spChg>
        <pc:spChg chg="mod">
          <ac:chgData name="Jason Alexander" userId="b2988365976d85c1" providerId="LiveId" clId="{6CDD8F2A-8098-4992-8676-4939FB1298A0}" dt="2023-12-04T10:04:51.918" v="7906" actId="2711"/>
          <ac:spMkLst>
            <pc:docMk/>
            <pc:sldMk cId="1866538786" sldId="260"/>
            <ac:spMk id="4" creationId="{2C1F6C83-4AB0-75C0-3AA2-F7DCD68A011B}"/>
          </ac:spMkLst>
        </pc:spChg>
        <pc:spChg chg="mod">
          <ac:chgData name="Jason Alexander" userId="b2988365976d85c1" providerId="LiveId" clId="{6CDD8F2A-8098-4992-8676-4939FB1298A0}" dt="2023-12-04T10:04:51.918" v="7906" actId="2711"/>
          <ac:spMkLst>
            <pc:docMk/>
            <pc:sldMk cId="1866538786" sldId="260"/>
            <ac:spMk id="5" creationId="{CAD5DEB2-8861-8657-D1A9-029D5C331A1E}"/>
          </ac:spMkLst>
        </pc:spChg>
        <pc:spChg chg="mod">
          <ac:chgData name="Jason Alexander" userId="b2988365976d85c1" providerId="LiveId" clId="{6CDD8F2A-8098-4992-8676-4939FB1298A0}" dt="2023-12-04T10:04:51.918" v="7906" actId="2711"/>
          <ac:spMkLst>
            <pc:docMk/>
            <pc:sldMk cId="1866538786" sldId="260"/>
            <ac:spMk id="6" creationId="{F26AE9C8-C88E-2A43-22BC-E79D2166A314}"/>
          </ac:spMkLst>
        </pc:spChg>
        <pc:spChg chg="mod">
          <ac:chgData name="Jason Alexander" userId="b2988365976d85c1" providerId="LiveId" clId="{6CDD8F2A-8098-4992-8676-4939FB1298A0}" dt="2023-12-04T10:04:51.918" v="7906" actId="2711"/>
          <ac:spMkLst>
            <pc:docMk/>
            <pc:sldMk cId="1866538786" sldId="260"/>
            <ac:spMk id="7" creationId="{006E0E0D-164C-FC86-BD9E-12A00608CA34}"/>
          </ac:spMkLst>
        </pc:spChg>
        <pc:spChg chg="mod">
          <ac:chgData name="Jason Alexander" userId="b2988365976d85c1" providerId="LiveId" clId="{6CDD8F2A-8098-4992-8676-4939FB1298A0}" dt="2023-12-04T10:04:51.918" v="7906" actId="2711"/>
          <ac:spMkLst>
            <pc:docMk/>
            <pc:sldMk cId="1866538786" sldId="260"/>
            <ac:spMk id="8" creationId="{A1C4A399-E0C5-42BD-8747-33CB99260227}"/>
          </ac:spMkLst>
        </pc:spChg>
        <pc:spChg chg="mod">
          <ac:chgData name="Jason Alexander" userId="b2988365976d85c1" providerId="LiveId" clId="{6CDD8F2A-8098-4992-8676-4939FB1298A0}" dt="2023-12-04T10:04:51.918" v="7906" actId="2711"/>
          <ac:spMkLst>
            <pc:docMk/>
            <pc:sldMk cId="1866538786" sldId="260"/>
            <ac:spMk id="10" creationId="{0CB832EC-F957-1BEF-2939-93052EB44B4D}"/>
          </ac:spMkLst>
        </pc:spChg>
      </pc:sldChg>
      <pc:sldChg chg="delSp modSp add del mod ord">
        <pc:chgData name="Jason Alexander" userId="b2988365976d85c1" providerId="LiveId" clId="{6CDD8F2A-8098-4992-8676-4939FB1298A0}" dt="2023-12-06T10:38:08.556" v="13346" actId="47"/>
        <pc:sldMkLst>
          <pc:docMk/>
          <pc:sldMk cId="718909510" sldId="261"/>
        </pc:sldMkLst>
        <pc:spChg chg="mod">
          <ac:chgData name="Jason Alexander" userId="b2988365976d85c1" providerId="LiveId" clId="{6CDD8F2A-8098-4992-8676-4939FB1298A0}" dt="2023-12-04T10:04:10.710" v="7900" actId="2711"/>
          <ac:spMkLst>
            <pc:docMk/>
            <pc:sldMk cId="718909510" sldId="261"/>
            <ac:spMk id="2" creationId="{1620345A-2852-DD49-A62D-CC5131B290DD}"/>
          </ac:spMkLst>
        </pc:spChg>
        <pc:spChg chg="mod">
          <ac:chgData name="Jason Alexander" userId="b2988365976d85c1" providerId="LiveId" clId="{6CDD8F2A-8098-4992-8676-4939FB1298A0}" dt="2023-12-04T10:04:10.710" v="7900" actId="2711"/>
          <ac:spMkLst>
            <pc:docMk/>
            <pc:sldMk cId="718909510" sldId="261"/>
            <ac:spMk id="3" creationId="{F79C68AD-12C5-BC29-5E8F-39DAF54A77D4}"/>
          </ac:spMkLst>
        </pc:spChg>
        <pc:spChg chg="mod">
          <ac:chgData name="Jason Alexander" userId="b2988365976d85c1" providerId="LiveId" clId="{6CDD8F2A-8098-4992-8676-4939FB1298A0}" dt="2023-12-04T10:04:10.710" v="7900" actId="2711"/>
          <ac:spMkLst>
            <pc:docMk/>
            <pc:sldMk cId="718909510" sldId="261"/>
            <ac:spMk id="4" creationId="{2C1F6C83-4AB0-75C0-3AA2-F7DCD68A011B}"/>
          </ac:spMkLst>
        </pc:spChg>
        <pc:spChg chg="mod">
          <ac:chgData name="Jason Alexander" userId="b2988365976d85c1" providerId="LiveId" clId="{6CDD8F2A-8098-4992-8676-4939FB1298A0}" dt="2023-12-04T10:04:10.710" v="7900" actId="2711"/>
          <ac:spMkLst>
            <pc:docMk/>
            <pc:sldMk cId="718909510" sldId="261"/>
            <ac:spMk id="5" creationId="{CAD5DEB2-8861-8657-D1A9-029D5C331A1E}"/>
          </ac:spMkLst>
        </pc:spChg>
        <pc:spChg chg="mod">
          <ac:chgData name="Jason Alexander" userId="b2988365976d85c1" providerId="LiveId" clId="{6CDD8F2A-8098-4992-8676-4939FB1298A0}" dt="2023-12-04T10:04:10.710" v="7900" actId="2711"/>
          <ac:spMkLst>
            <pc:docMk/>
            <pc:sldMk cId="718909510" sldId="261"/>
            <ac:spMk id="6" creationId="{F26AE9C8-C88E-2A43-22BC-E79D2166A314}"/>
          </ac:spMkLst>
        </pc:spChg>
        <pc:spChg chg="mod">
          <ac:chgData name="Jason Alexander" userId="b2988365976d85c1" providerId="LiveId" clId="{6CDD8F2A-8098-4992-8676-4939FB1298A0}" dt="2023-12-04T10:04:10.710" v="7900" actId="2711"/>
          <ac:spMkLst>
            <pc:docMk/>
            <pc:sldMk cId="718909510" sldId="261"/>
            <ac:spMk id="7" creationId="{006E0E0D-164C-FC86-BD9E-12A00608CA34}"/>
          </ac:spMkLst>
        </pc:spChg>
        <pc:spChg chg="mod">
          <ac:chgData name="Jason Alexander" userId="b2988365976d85c1" providerId="LiveId" clId="{6CDD8F2A-8098-4992-8676-4939FB1298A0}" dt="2023-12-04T10:04:10.710" v="7900" actId="2711"/>
          <ac:spMkLst>
            <pc:docMk/>
            <pc:sldMk cId="718909510" sldId="261"/>
            <ac:spMk id="8" creationId="{A1C4A399-E0C5-42BD-8747-33CB99260227}"/>
          </ac:spMkLst>
        </pc:spChg>
        <pc:spChg chg="mod">
          <ac:chgData name="Jason Alexander" userId="b2988365976d85c1" providerId="LiveId" clId="{6CDD8F2A-8098-4992-8676-4939FB1298A0}" dt="2023-12-04T10:04:10.710" v="7900" actId="2711"/>
          <ac:spMkLst>
            <pc:docMk/>
            <pc:sldMk cId="718909510" sldId="261"/>
            <ac:spMk id="10" creationId="{760C8710-8C44-07A7-6E31-5F7725AE2A32}"/>
          </ac:spMkLst>
        </pc:spChg>
        <pc:spChg chg="del">
          <ac:chgData name="Jason Alexander" userId="b2988365976d85c1" providerId="LiveId" clId="{6CDD8F2A-8098-4992-8676-4939FB1298A0}" dt="2023-12-06T10:31:59.788" v="13249" actId="478"/>
          <ac:spMkLst>
            <pc:docMk/>
            <pc:sldMk cId="718909510" sldId="261"/>
            <ac:spMk id="11" creationId="{F859186A-0236-C8ED-68E4-C87438089AEB}"/>
          </ac:spMkLst>
        </pc:spChg>
      </pc:sldChg>
      <pc:sldChg chg="delSp modSp mod ord modShow">
        <pc:chgData name="Jason Alexander" userId="b2988365976d85c1" providerId="LiveId" clId="{6CDD8F2A-8098-4992-8676-4939FB1298A0}" dt="2023-12-06T10:58:01.860" v="13470"/>
        <pc:sldMkLst>
          <pc:docMk/>
          <pc:sldMk cId="2217498199" sldId="262"/>
        </pc:sldMkLst>
        <pc:spChg chg="mod">
          <ac:chgData name="Jason Alexander" userId="b2988365976d85c1" providerId="LiveId" clId="{6CDD8F2A-8098-4992-8676-4939FB1298A0}" dt="2023-12-06T10:38:17.052" v="13348" actId="2711"/>
          <ac:spMkLst>
            <pc:docMk/>
            <pc:sldMk cId="2217498199" sldId="262"/>
            <ac:spMk id="2" creationId="{1620345A-2852-DD49-A62D-CC5131B290DD}"/>
          </ac:spMkLst>
        </pc:spChg>
        <pc:spChg chg="mod">
          <ac:chgData name="Jason Alexander" userId="b2988365976d85c1" providerId="LiveId" clId="{6CDD8F2A-8098-4992-8676-4939FB1298A0}" dt="2023-12-06T10:38:17.052" v="13348" actId="2711"/>
          <ac:spMkLst>
            <pc:docMk/>
            <pc:sldMk cId="2217498199" sldId="262"/>
            <ac:spMk id="3" creationId="{F79C68AD-12C5-BC29-5E8F-39DAF54A77D4}"/>
          </ac:spMkLst>
        </pc:spChg>
        <pc:spChg chg="mod">
          <ac:chgData name="Jason Alexander" userId="b2988365976d85c1" providerId="LiveId" clId="{6CDD8F2A-8098-4992-8676-4939FB1298A0}" dt="2023-12-06T10:38:17.052" v="13348" actId="2711"/>
          <ac:spMkLst>
            <pc:docMk/>
            <pc:sldMk cId="2217498199" sldId="262"/>
            <ac:spMk id="4" creationId="{2C1F6C83-4AB0-75C0-3AA2-F7DCD68A011B}"/>
          </ac:spMkLst>
        </pc:spChg>
        <pc:spChg chg="mod">
          <ac:chgData name="Jason Alexander" userId="b2988365976d85c1" providerId="LiveId" clId="{6CDD8F2A-8098-4992-8676-4939FB1298A0}" dt="2023-12-06T10:38:17.052" v="13348" actId="2711"/>
          <ac:spMkLst>
            <pc:docMk/>
            <pc:sldMk cId="2217498199" sldId="262"/>
            <ac:spMk id="5" creationId="{CAD5DEB2-8861-8657-D1A9-029D5C331A1E}"/>
          </ac:spMkLst>
        </pc:spChg>
        <pc:spChg chg="mod">
          <ac:chgData name="Jason Alexander" userId="b2988365976d85c1" providerId="LiveId" clId="{6CDD8F2A-8098-4992-8676-4939FB1298A0}" dt="2023-12-06T10:38:17.052" v="13348" actId="2711"/>
          <ac:spMkLst>
            <pc:docMk/>
            <pc:sldMk cId="2217498199" sldId="262"/>
            <ac:spMk id="6" creationId="{F26AE9C8-C88E-2A43-22BC-E79D2166A314}"/>
          </ac:spMkLst>
        </pc:spChg>
        <pc:spChg chg="mod">
          <ac:chgData name="Jason Alexander" userId="b2988365976d85c1" providerId="LiveId" clId="{6CDD8F2A-8098-4992-8676-4939FB1298A0}" dt="2023-12-06T10:38:17.052" v="13348" actId="2711"/>
          <ac:spMkLst>
            <pc:docMk/>
            <pc:sldMk cId="2217498199" sldId="262"/>
            <ac:spMk id="7" creationId="{006E0E0D-164C-FC86-BD9E-12A00608CA34}"/>
          </ac:spMkLst>
        </pc:spChg>
        <pc:spChg chg="mod">
          <ac:chgData name="Jason Alexander" userId="b2988365976d85c1" providerId="LiveId" clId="{6CDD8F2A-8098-4992-8676-4939FB1298A0}" dt="2023-12-06T10:38:17.052" v="13348" actId="2711"/>
          <ac:spMkLst>
            <pc:docMk/>
            <pc:sldMk cId="2217498199" sldId="262"/>
            <ac:spMk id="8" creationId="{A1C4A399-E0C5-42BD-8747-33CB99260227}"/>
          </ac:spMkLst>
        </pc:spChg>
        <pc:spChg chg="del">
          <ac:chgData name="Jason Alexander" userId="b2988365976d85c1" providerId="LiveId" clId="{6CDD8F2A-8098-4992-8676-4939FB1298A0}" dt="2023-12-06T10:32:02.673" v="13250" actId="478"/>
          <ac:spMkLst>
            <pc:docMk/>
            <pc:sldMk cId="2217498199" sldId="262"/>
            <ac:spMk id="10" creationId="{2C3CF2FB-63CA-CC05-3880-57B791561FDB}"/>
          </ac:spMkLst>
        </pc:spChg>
        <pc:spChg chg="mod">
          <ac:chgData name="Jason Alexander" userId="b2988365976d85c1" providerId="LiveId" clId="{6CDD8F2A-8098-4992-8676-4939FB1298A0}" dt="2023-12-06T10:38:17.052" v="13348" actId="2711"/>
          <ac:spMkLst>
            <pc:docMk/>
            <pc:sldMk cId="2217498199" sldId="262"/>
            <ac:spMk id="11" creationId="{00583296-01F7-B931-B529-FCF8D43A9354}"/>
          </ac:spMkLst>
        </pc:spChg>
      </pc:sldChg>
      <pc:sldChg chg="addSp delSp modSp del mod modShow modNotesTx">
        <pc:chgData name="Jason Alexander" userId="b2988365976d85c1" providerId="LiveId" clId="{6CDD8F2A-8098-4992-8676-4939FB1298A0}" dt="2023-12-06T10:39:44.411" v="13358" actId="47"/>
        <pc:sldMkLst>
          <pc:docMk/>
          <pc:sldMk cId="493473337" sldId="263"/>
        </pc:sldMkLst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2" creationId="{2AC30DAF-2695-1782-D69B-FD3CD5719268}"/>
          </ac:spMkLst>
        </pc:spChg>
        <pc:spChg chg="mod">
          <ac:chgData name="Jason Alexander" userId="b2988365976d85c1" providerId="LiveId" clId="{6CDD8F2A-8098-4992-8676-4939FB1298A0}" dt="2023-12-06T07:02:04.784" v="11070" actId="207"/>
          <ac:spMkLst>
            <pc:docMk/>
            <pc:sldMk cId="493473337" sldId="263"/>
            <ac:spMk id="3" creationId="{A4543D31-5015-C4A5-342C-34BED612A344}"/>
          </ac:spMkLst>
        </pc:spChg>
        <pc:spChg chg="mod">
          <ac:chgData name="Jason Alexander" userId="b2988365976d85c1" providerId="LiveId" clId="{6CDD8F2A-8098-4992-8676-4939FB1298A0}" dt="2023-12-06T07:02:00.885" v="11069" actId="207"/>
          <ac:spMkLst>
            <pc:docMk/>
            <pc:sldMk cId="493473337" sldId="263"/>
            <ac:spMk id="4" creationId="{18E98CC2-C7D8-9127-D5B2-404DFF9EA6B7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5" creationId="{F9B55903-F843-907B-1540-40B61483B620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6" creationId="{1304739E-E8DE-4AC7-F6FF-E0C3B2944910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7" creationId="{CF186FE2-C181-8BD8-EB13-DF61B0E9EF0A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8" creationId="{FF41306C-C451-B8B5-BCD7-25AF559C2494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9" creationId="{82E4E6E1-F960-7987-4E3E-59518A53BB98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10" creationId="{5D549269-428B-E7E4-5D75-D37F2B789B7C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11" creationId="{32422F77-619F-3836-F5DD-4A50201417F5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12" creationId="{B5648284-9527-331F-0C63-75632364F3B9}"/>
          </ac:spMkLst>
        </pc:spChg>
        <pc:spChg chg="del">
          <ac:chgData name="Jason Alexander" userId="b2988365976d85c1" providerId="LiveId" clId="{6CDD8F2A-8098-4992-8676-4939FB1298A0}" dt="2023-11-28T04:38:29.088" v="79" actId="478"/>
          <ac:spMkLst>
            <pc:docMk/>
            <pc:sldMk cId="493473337" sldId="263"/>
            <ac:spMk id="13" creationId="{44B07575-F682-4D47-6D47-A7F2404A148C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13" creationId="{E8895151-CC12-3261-6D22-CB7CFE3E5F0A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14" creationId="{820EE87B-1BF0-145D-5EBD-10574C33E1CC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15" creationId="{81731C4E-76C2-0DE8-937F-72D9C41AD3F2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16" creationId="{F50F3A3D-6E44-C94C-8561-7D2B8C070281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18" creationId="{758B1E58-3094-AA1B-06F1-09AA0A88EAD9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19" creationId="{493AF7E0-4E81-76FF-A122-F290A576FD5E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20" creationId="{96CC58B5-A50C-773A-002A-BC5494A2CC7C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21" creationId="{29C1F8E2-D337-B5A1-06B8-000B8DCFA961}"/>
          </ac:spMkLst>
        </pc:spChg>
        <pc:spChg chg="add del">
          <ac:chgData name="Jason Alexander" userId="b2988365976d85c1" providerId="LiveId" clId="{6CDD8F2A-8098-4992-8676-4939FB1298A0}" dt="2023-11-28T04:38:39.007" v="86" actId="478"/>
          <ac:spMkLst>
            <pc:docMk/>
            <pc:sldMk cId="493473337" sldId="263"/>
            <ac:spMk id="21" creationId="{9BB25263-F531-0549-92D4-EA4C0EC4ACC5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22" creationId="{6727C693-474A-24C0-2E40-E556C306F68E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23" creationId="{64F130BD-55F3-29B0-DFCC-0C51A98CBB66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24" creationId="{11D5C2AF-AA36-CAB9-D929-ADC2AB21512A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25" creationId="{8CE6F46D-53CD-640A-955A-B7CA80AEA0D2}"/>
          </ac:spMkLst>
        </pc:spChg>
        <pc:spChg chg="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26" creationId="{8329A684-7845-EB98-5702-F23E736D6DBD}"/>
          </ac:spMkLst>
        </pc:spChg>
        <pc:spChg chg="del">
          <ac:chgData name="Jason Alexander" userId="b2988365976d85c1" providerId="LiveId" clId="{6CDD8F2A-8098-4992-8676-4939FB1298A0}" dt="2023-11-28T04:38:32.927" v="81" actId="478"/>
          <ac:spMkLst>
            <pc:docMk/>
            <pc:sldMk cId="493473337" sldId="263"/>
            <ac:spMk id="27" creationId="{0D0A40B6-4A3A-D791-8105-6EDA8B69C27E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27" creationId="{A819963D-A389-7E02-BD63-150EDFF80370}"/>
          </ac:spMkLst>
        </pc:spChg>
        <pc:spChg chg="del mod">
          <ac:chgData name="Jason Alexander" userId="b2988365976d85c1" providerId="LiveId" clId="{6CDD8F2A-8098-4992-8676-4939FB1298A0}" dt="2023-11-29T02:47:49.485" v="1106" actId="478"/>
          <ac:spMkLst>
            <pc:docMk/>
            <pc:sldMk cId="493473337" sldId="263"/>
            <ac:spMk id="28" creationId="{10D7C561-8609-1318-CBDE-103CAB8144B6}"/>
          </ac:spMkLst>
        </pc:spChg>
        <pc:spChg chg="mod">
          <ac:chgData name="Jason Alexander" userId="b2988365976d85c1" providerId="LiveId" clId="{6CDD8F2A-8098-4992-8676-4939FB1298A0}" dt="2023-12-06T10:29:13.569" v="13242" actId="14100"/>
          <ac:spMkLst>
            <pc:docMk/>
            <pc:sldMk cId="493473337" sldId="263"/>
            <ac:spMk id="28" creationId="{4DFCB213-E59D-B51B-8C5B-57FDF7D2505A}"/>
          </ac:spMkLst>
        </pc:spChg>
        <pc:spChg chg="del mod">
          <ac:chgData name="Jason Alexander" userId="b2988365976d85c1" providerId="LiveId" clId="{6CDD8F2A-8098-4992-8676-4939FB1298A0}" dt="2023-11-29T02:47:48.276" v="1105" actId="478"/>
          <ac:spMkLst>
            <pc:docMk/>
            <pc:sldMk cId="493473337" sldId="263"/>
            <ac:spMk id="29" creationId="{567CE6A2-18D4-0AD1-B331-824A00F04CE6}"/>
          </ac:spMkLst>
        </pc:spChg>
        <pc:spChg chg="add mod">
          <ac:chgData name="Jason Alexander" userId="b2988365976d85c1" providerId="LiveId" clId="{6CDD8F2A-8098-4992-8676-4939FB1298A0}" dt="2023-12-04T07:51:23.784" v="4241" actId="20577"/>
          <ac:spMkLst>
            <pc:docMk/>
            <pc:sldMk cId="493473337" sldId="263"/>
            <ac:spMk id="30" creationId="{AF39C2C7-7807-99E7-CB52-C767E1BB2516}"/>
          </ac:spMkLst>
        </pc:spChg>
        <pc:spChg chg="add mod">
          <ac:chgData name="Jason Alexander" userId="b2988365976d85c1" providerId="LiveId" clId="{6CDD8F2A-8098-4992-8676-4939FB1298A0}" dt="2023-12-04T07:38:24.458" v="3035" actId="2711"/>
          <ac:spMkLst>
            <pc:docMk/>
            <pc:sldMk cId="493473337" sldId="263"/>
            <ac:spMk id="31" creationId="{5FCA0B21-AE06-6597-ED7F-3427741B609F}"/>
          </ac:spMkLst>
        </pc:spChg>
        <pc:spChg chg="del mod">
          <ac:chgData name="Jason Alexander" userId="b2988365976d85c1" providerId="LiveId" clId="{6CDD8F2A-8098-4992-8676-4939FB1298A0}" dt="2023-11-29T02:47:51.820" v="1108" actId="478"/>
          <ac:spMkLst>
            <pc:docMk/>
            <pc:sldMk cId="493473337" sldId="263"/>
            <ac:spMk id="33" creationId="{63168C01-0FC8-411F-AB75-900B9ABFCD52}"/>
          </ac:spMkLst>
        </pc:spChg>
        <pc:spChg chg="del mod">
          <ac:chgData name="Jason Alexander" userId="b2988365976d85c1" providerId="LiveId" clId="{6CDD8F2A-8098-4992-8676-4939FB1298A0}" dt="2023-11-29T02:47:50.818" v="1107" actId="478"/>
          <ac:spMkLst>
            <pc:docMk/>
            <pc:sldMk cId="493473337" sldId="263"/>
            <ac:spMk id="34" creationId="{8111AB0C-ECA8-AE64-5495-871D3936CB66}"/>
          </ac:spMkLst>
        </pc:spChg>
        <pc:spChg chg="del">
          <ac:chgData name="Jason Alexander" userId="b2988365976d85c1" providerId="LiveId" clId="{6CDD8F2A-8098-4992-8676-4939FB1298A0}" dt="2023-11-28T04:38:32.111" v="80" actId="478"/>
          <ac:spMkLst>
            <pc:docMk/>
            <pc:sldMk cId="493473337" sldId="263"/>
            <ac:spMk id="35" creationId="{6CDC96E6-320C-F161-4F41-95CF6A0C22F2}"/>
          </ac:spMkLst>
        </pc:spChg>
      </pc:sldChg>
      <pc:sldChg chg="del mod modShow">
        <pc:chgData name="Jason Alexander" userId="b2988365976d85c1" providerId="LiveId" clId="{6CDD8F2A-8098-4992-8676-4939FB1298A0}" dt="2023-12-06T04:03:27.779" v="9776" actId="47"/>
        <pc:sldMkLst>
          <pc:docMk/>
          <pc:sldMk cId="1918278456" sldId="264"/>
        </pc:sldMkLst>
      </pc:sldChg>
      <pc:sldChg chg="delSp modSp del mod ord modShow">
        <pc:chgData name="Jason Alexander" userId="b2988365976d85c1" providerId="LiveId" clId="{6CDD8F2A-8098-4992-8676-4939FB1298A0}" dt="2023-12-06T09:57:15.208" v="12524" actId="47"/>
        <pc:sldMkLst>
          <pc:docMk/>
          <pc:sldMk cId="2254758921" sldId="265"/>
        </pc:sldMkLst>
        <pc:spChg chg="mod">
          <ac:chgData name="Jason Alexander" userId="b2988365976d85c1" providerId="LiveId" clId="{6CDD8F2A-8098-4992-8676-4939FB1298A0}" dt="2023-12-04T10:04:45.028" v="7905" actId="2711"/>
          <ac:spMkLst>
            <pc:docMk/>
            <pc:sldMk cId="2254758921" sldId="265"/>
            <ac:spMk id="2" creationId="{7B1E1C41-6E1A-30BD-378A-F2EC4B0F855B}"/>
          </ac:spMkLst>
        </pc:spChg>
        <pc:spChg chg="mod">
          <ac:chgData name="Jason Alexander" userId="b2988365976d85c1" providerId="LiveId" clId="{6CDD8F2A-8098-4992-8676-4939FB1298A0}" dt="2023-12-04T10:04:45.028" v="7905" actId="2711"/>
          <ac:spMkLst>
            <pc:docMk/>
            <pc:sldMk cId="2254758921" sldId="265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4T10:04:45.028" v="7905" actId="2711"/>
          <ac:spMkLst>
            <pc:docMk/>
            <pc:sldMk cId="2254758921" sldId="265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06:51:22.360" v="10746" actId="20577"/>
          <ac:spMkLst>
            <pc:docMk/>
            <pc:sldMk cId="2254758921" sldId="265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06:51:28.794" v="10779" actId="20577"/>
          <ac:spMkLst>
            <pc:docMk/>
            <pc:sldMk cId="2254758921" sldId="265"/>
            <ac:spMk id="6" creationId="{20E56F8B-5F42-ECF0-67D9-B30576FE2CB2}"/>
          </ac:spMkLst>
        </pc:spChg>
        <pc:picChg chg="del">
          <ac:chgData name="Jason Alexander" userId="b2988365976d85c1" providerId="LiveId" clId="{6CDD8F2A-8098-4992-8676-4939FB1298A0}" dt="2023-12-06T06:45:38.266" v="10602" actId="478"/>
          <ac:picMkLst>
            <pc:docMk/>
            <pc:sldMk cId="2254758921" sldId="265"/>
            <ac:picMk id="7" creationId="{9B8CC947-CC49-569A-7926-68B8498CAE6A}"/>
          </ac:picMkLst>
        </pc:picChg>
      </pc:sldChg>
      <pc:sldChg chg="delSp modSp del mod ord">
        <pc:chgData name="Jason Alexander" userId="b2988365976d85c1" providerId="LiveId" clId="{6CDD8F2A-8098-4992-8676-4939FB1298A0}" dt="2023-12-06T09:47:03.742" v="12310" actId="47"/>
        <pc:sldMkLst>
          <pc:docMk/>
          <pc:sldMk cId="3659666637" sldId="266"/>
        </pc:sldMkLst>
        <pc:spChg chg="mod">
          <ac:chgData name="Jason Alexander" userId="b2988365976d85c1" providerId="LiveId" clId="{6CDD8F2A-8098-4992-8676-4939FB1298A0}" dt="2023-12-04T07:42:31.273" v="3405" actId="2711"/>
          <ac:spMkLst>
            <pc:docMk/>
            <pc:sldMk cId="3659666637" sldId="266"/>
            <ac:spMk id="2" creationId="{37ED5E0F-9FDF-69C0-CA05-552D46EDE072}"/>
          </ac:spMkLst>
        </pc:spChg>
        <pc:spChg chg="mod">
          <ac:chgData name="Jason Alexander" userId="b2988365976d85c1" providerId="LiveId" clId="{6CDD8F2A-8098-4992-8676-4939FB1298A0}" dt="2023-12-04T07:50:27.048" v="4235" actId="255"/>
          <ac:spMkLst>
            <pc:docMk/>
            <pc:sldMk cId="3659666637" sldId="266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4T07:42:31.273" v="3405" actId="2711"/>
          <ac:spMkLst>
            <pc:docMk/>
            <pc:sldMk cId="3659666637" sldId="266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4T07:42:31.273" v="3405" actId="2711"/>
          <ac:spMkLst>
            <pc:docMk/>
            <pc:sldMk cId="3659666637" sldId="266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4T07:42:31.273" v="3405" actId="2711"/>
          <ac:spMkLst>
            <pc:docMk/>
            <pc:sldMk cId="3659666637" sldId="266"/>
            <ac:spMk id="6" creationId="{20E56F8B-5F42-ECF0-67D9-B30576FE2CB2}"/>
          </ac:spMkLst>
        </pc:spChg>
        <pc:picChg chg="del">
          <ac:chgData name="Jason Alexander" userId="b2988365976d85c1" providerId="LiveId" clId="{6CDD8F2A-8098-4992-8676-4939FB1298A0}" dt="2023-12-06T06:45:28.774" v="10597" actId="478"/>
          <ac:picMkLst>
            <pc:docMk/>
            <pc:sldMk cId="3659666637" sldId="266"/>
            <ac:picMk id="7" creationId="{9B8CC947-CC49-569A-7926-68B8498CAE6A}"/>
          </ac:picMkLst>
        </pc:picChg>
      </pc:sldChg>
      <pc:sldChg chg="delSp modSp mod ord">
        <pc:chgData name="Jason Alexander" userId="b2988365976d85c1" providerId="LiveId" clId="{6CDD8F2A-8098-4992-8676-4939FB1298A0}" dt="2023-12-06T10:41:05.121" v="13376" actId="2711"/>
        <pc:sldMkLst>
          <pc:docMk/>
          <pc:sldMk cId="2857723320" sldId="267"/>
        </pc:sldMkLst>
        <pc:spChg chg="mod">
          <ac:chgData name="Jason Alexander" userId="b2988365976d85c1" providerId="LiveId" clId="{6CDD8F2A-8098-4992-8676-4939FB1298A0}" dt="2023-12-06T10:41:05.121" v="13376" actId="2711"/>
          <ac:spMkLst>
            <pc:docMk/>
            <pc:sldMk cId="2857723320" sldId="267"/>
            <ac:spMk id="2" creationId="{A9076254-C67A-D360-FDFC-6ACB8B2D8501}"/>
          </ac:spMkLst>
        </pc:spChg>
        <pc:spChg chg="mod">
          <ac:chgData name="Jason Alexander" userId="b2988365976d85c1" providerId="LiveId" clId="{6CDD8F2A-8098-4992-8676-4939FB1298A0}" dt="2023-12-06T10:41:05.121" v="13376" actId="2711"/>
          <ac:spMkLst>
            <pc:docMk/>
            <pc:sldMk cId="2857723320" sldId="267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1:05.121" v="13376" actId="2711"/>
          <ac:spMkLst>
            <pc:docMk/>
            <pc:sldMk cId="2857723320" sldId="267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1:05.121" v="13376" actId="2711"/>
          <ac:spMkLst>
            <pc:docMk/>
            <pc:sldMk cId="2857723320" sldId="267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1:05.121" v="13376" actId="2711"/>
          <ac:spMkLst>
            <pc:docMk/>
            <pc:sldMk cId="2857723320" sldId="267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6T10:41:05.121" v="13376" actId="2711"/>
          <ac:spMkLst>
            <pc:docMk/>
            <pc:sldMk cId="2857723320" sldId="267"/>
            <ac:spMk id="7" creationId="{69FCBF3C-F013-55F8-FBE7-A9F2CBC2D3E9}"/>
          </ac:spMkLst>
        </pc:spChg>
        <pc:picChg chg="del">
          <ac:chgData name="Jason Alexander" userId="b2988365976d85c1" providerId="LiveId" clId="{6CDD8F2A-8098-4992-8676-4939FB1298A0}" dt="2023-12-06T06:45:30.919" v="10598" actId="478"/>
          <ac:picMkLst>
            <pc:docMk/>
            <pc:sldMk cId="2857723320" sldId="267"/>
            <ac:picMk id="7" creationId="{9B8CC947-CC49-569A-7926-68B8498CAE6A}"/>
          </ac:picMkLst>
        </pc:picChg>
      </pc:sldChg>
      <pc:sldChg chg="del">
        <pc:chgData name="Jason Alexander" userId="b2988365976d85c1" providerId="LiveId" clId="{6CDD8F2A-8098-4992-8676-4939FB1298A0}" dt="2023-11-29T03:31:23.252" v="1698" actId="47"/>
        <pc:sldMkLst>
          <pc:docMk/>
          <pc:sldMk cId="1119674254" sldId="268"/>
        </pc:sldMkLst>
      </pc:sldChg>
      <pc:sldChg chg="addSp delSp modSp add del mod ord">
        <pc:chgData name="Jason Alexander" userId="b2988365976d85c1" providerId="LiveId" clId="{6CDD8F2A-8098-4992-8676-4939FB1298A0}" dt="2023-12-06T10:46:47.761" v="13445" actId="207"/>
        <pc:sldMkLst>
          <pc:docMk/>
          <pc:sldMk cId="2408260736" sldId="269"/>
        </pc:sldMkLst>
        <pc:spChg chg="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2" creationId="{E7B5FA0D-4D5B-090F-6B77-F71C9D96FED8}"/>
          </ac:spMkLst>
        </pc:spChg>
        <pc:spChg chg="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4:57.720" v="13414" actId="207"/>
          <ac:spMkLst>
            <pc:docMk/>
            <pc:sldMk cId="2408260736" sldId="269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47.761" v="13445" actId="207"/>
          <ac:spMkLst>
            <pc:docMk/>
            <pc:sldMk cId="2408260736" sldId="269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7" creationId="{F405CD98-A5AB-C4DD-8556-705A85C51840}"/>
          </ac:spMkLst>
        </pc:spChg>
        <pc:spChg chg="add 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8" creationId="{BAA72663-3FEC-2731-AA97-D7305EE1FD30}"/>
          </ac:spMkLst>
        </pc:spChg>
        <pc:spChg chg="add 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9" creationId="{52E018E6-8241-E8F2-87D8-EE05E8B02B26}"/>
          </ac:spMkLst>
        </pc:spChg>
        <pc:spChg chg="add 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10" creationId="{EDCD291A-BA5C-6392-C63D-E5436A60CAC6}"/>
          </ac:spMkLst>
        </pc:spChg>
        <pc:spChg chg="add 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12" creationId="{2B61AEBB-E017-0454-D34B-F4A5BF63CD93}"/>
          </ac:spMkLst>
        </pc:spChg>
        <pc:spChg chg="add 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13" creationId="{DF06CEC0-7A16-8672-A3D3-D712B628D0F5}"/>
          </ac:spMkLst>
        </pc:spChg>
        <pc:spChg chg="add mod">
          <ac:chgData name="Jason Alexander" userId="b2988365976d85c1" providerId="LiveId" clId="{6CDD8F2A-8098-4992-8676-4939FB1298A0}" dt="2023-12-06T10:42:02.008" v="13382" actId="2711"/>
          <ac:spMkLst>
            <pc:docMk/>
            <pc:sldMk cId="2408260736" sldId="269"/>
            <ac:spMk id="14" creationId="{1552EFD2-CF9D-B1AD-393D-0F31C76A0A66}"/>
          </ac:spMkLst>
        </pc:spChg>
        <pc:picChg chg="del">
          <ac:chgData name="Jason Alexander" userId="b2988365976d85c1" providerId="LiveId" clId="{6CDD8F2A-8098-4992-8676-4939FB1298A0}" dt="2023-12-06T06:45:52.857" v="10612" actId="478"/>
          <ac:picMkLst>
            <pc:docMk/>
            <pc:sldMk cId="2408260736" sldId="269"/>
            <ac:picMk id="7" creationId="{9B8CC947-CC49-569A-7926-68B8498CAE6A}"/>
          </ac:picMkLst>
        </pc:picChg>
        <pc:picChg chg="mod">
          <ac:chgData name="Jason Alexander" userId="b2988365976d85c1" providerId="LiveId" clId="{6CDD8F2A-8098-4992-8676-4939FB1298A0}" dt="2023-12-06T09:55:17.416" v="12413" actId="1076"/>
          <ac:picMkLst>
            <pc:docMk/>
            <pc:sldMk cId="2408260736" sldId="269"/>
            <ac:picMk id="11" creationId="{93981FC9-16F5-938E-A6E0-680A1E59F2BC}"/>
          </ac:picMkLst>
        </pc:picChg>
        <pc:inkChg chg="del">
          <ac:chgData name="Jason Alexander" userId="b2988365976d85c1" providerId="LiveId" clId="{6CDD8F2A-8098-4992-8676-4939FB1298A0}" dt="2023-12-04T09:52:05.891" v="7854" actId="478"/>
          <ac:inkMkLst>
            <pc:docMk/>
            <pc:sldMk cId="2408260736" sldId="269"/>
            <ac:inkMk id="18" creationId="{1C55281A-6298-3860-9BBD-F9CFFCA78D67}"/>
          </ac:inkMkLst>
        </pc:inkChg>
        <pc:inkChg chg="del">
          <ac:chgData name="Jason Alexander" userId="b2988365976d85c1" providerId="LiveId" clId="{6CDD8F2A-8098-4992-8676-4939FB1298A0}" dt="2023-12-04T09:52:07.247" v="7855" actId="478"/>
          <ac:inkMkLst>
            <pc:docMk/>
            <pc:sldMk cId="2408260736" sldId="269"/>
            <ac:inkMk id="20" creationId="{AAFB6A45-C1D2-91E1-8E88-97D5A7AD5523}"/>
          </ac:inkMkLst>
        </pc:inkChg>
        <pc:inkChg chg="del">
          <ac:chgData name="Jason Alexander" userId="b2988365976d85c1" providerId="LiveId" clId="{6CDD8F2A-8098-4992-8676-4939FB1298A0}" dt="2023-12-04T09:52:09.587" v="7856" actId="478"/>
          <ac:inkMkLst>
            <pc:docMk/>
            <pc:sldMk cId="2408260736" sldId="269"/>
            <ac:inkMk id="21" creationId="{44ECDA1F-1E9A-40C6-358A-298F323E1484}"/>
          </ac:inkMkLst>
        </pc:inkChg>
        <pc:inkChg chg="del">
          <ac:chgData name="Jason Alexander" userId="b2988365976d85c1" providerId="LiveId" clId="{6CDD8F2A-8098-4992-8676-4939FB1298A0}" dt="2023-12-04T09:52:11.852" v="7857" actId="478"/>
          <ac:inkMkLst>
            <pc:docMk/>
            <pc:sldMk cId="2408260736" sldId="269"/>
            <ac:inkMk id="23" creationId="{F1B9325E-38B3-6770-14E2-D95545987544}"/>
          </ac:inkMkLst>
        </pc:inkChg>
        <pc:inkChg chg="del">
          <ac:chgData name="Jason Alexander" userId="b2988365976d85c1" providerId="LiveId" clId="{6CDD8F2A-8098-4992-8676-4939FB1298A0}" dt="2023-12-04T09:52:13.025" v="7858" actId="478"/>
          <ac:inkMkLst>
            <pc:docMk/>
            <pc:sldMk cId="2408260736" sldId="269"/>
            <ac:inkMk id="24" creationId="{E5791528-8B04-4F12-CA3E-6CA8386E57EF}"/>
          </ac:inkMkLst>
        </pc:inkChg>
        <pc:inkChg chg="del">
          <ac:chgData name="Jason Alexander" userId="b2988365976d85c1" providerId="LiveId" clId="{6CDD8F2A-8098-4992-8676-4939FB1298A0}" dt="2023-12-04T09:52:14.653" v="7859" actId="478"/>
          <ac:inkMkLst>
            <pc:docMk/>
            <pc:sldMk cId="2408260736" sldId="269"/>
            <ac:inkMk id="25" creationId="{F70024D4-B435-BF89-3E03-0B8E6CCB4FE9}"/>
          </ac:inkMkLst>
        </pc:inkChg>
      </pc:sldChg>
      <pc:sldChg chg="addSp delSp modSp add del mod ord">
        <pc:chgData name="Jason Alexander" userId="b2988365976d85c1" providerId="LiveId" clId="{6CDD8F2A-8098-4992-8676-4939FB1298A0}" dt="2023-12-06T10:46:51.383" v="13447" actId="207"/>
        <pc:sldMkLst>
          <pc:docMk/>
          <pc:sldMk cId="3650704828" sldId="270"/>
        </pc:sldMkLst>
        <pc:spChg chg="mod">
          <ac:chgData name="Jason Alexander" userId="b2988365976d85c1" providerId="LiveId" clId="{6CDD8F2A-8098-4992-8676-4939FB1298A0}" dt="2023-12-06T10:41:55.179" v="13380" actId="2711"/>
          <ac:spMkLst>
            <pc:docMk/>
            <pc:sldMk cId="3650704828" sldId="270"/>
            <ac:spMk id="2" creationId="{5E76E463-E7E6-7E54-FA53-477E57121E36}"/>
          </ac:spMkLst>
        </pc:spChg>
        <pc:spChg chg="del">
          <ac:chgData name="Jason Alexander" userId="b2988365976d85c1" providerId="LiveId" clId="{6CDD8F2A-8098-4992-8676-4939FB1298A0}" dt="2023-12-04T09:22:20.821" v="7811" actId="478"/>
          <ac:spMkLst>
            <pc:docMk/>
            <pc:sldMk cId="3650704828" sldId="270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1:55.179" v="13380" actId="2711"/>
          <ac:spMkLst>
            <pc:docMk/>
            <pc:sldMk cId="3650704828" sldId="270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4:52.959" v="13412" actId="207"/>
          <ac:spMkLst>
            <pc:docMk/>
            <pc:sldMk cId="3650704828" sldId="270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51.383" v="13447" actId="207"/>
          <ac:spMkLst>
            <pc:docMk/>
            <pc:sldMk cId="3650704828" sldId="270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6T10:41:55.179" v="13380" actId="2711"/>
          <ac:spMkLst>
            <pc:docMk/>
            <pc:sldMk cId="3650704828" sldId="270"/>
            <ac:spMk id="8" creationId="{E5D8AB5E-A5D9-B977-CAAA-B4BFC3A55E80}"/>
          </ac:spMkLst>
        </pc:spChg>
        <pc:spChg chg="add del mod">
          <ac:chgData name="Jason Alexander" userId="b2988365976d85c1" providerId="LiveId" clId="{6CDD8F2A-8098-4992-8676-4939FB1298A0}" dt="2023-12-04T09:22:22.932" v="7812" actId="478"/>
          <ac:spMkLst>
            <pc:docMk/>
            <pc:sldMk cId="3650704828" sldId="270"/>
            <ac:spMk id="10" creationId="{33122D9A-00E2-66F2-3E17-3D8470D073AA}"/>
          </ac:spMkLst>
        </pc:spChg>
        <pc:picChg chg="del mod">
          <ac:chgData name="Jason Alexander" userId="b2988365976d85c1" providerId="LiveId" clId="{6CDD8F2A-8098-4992-8676-4939FB1298A0}" dt="2023-12-04T09:25:48.997" v="7823" actId="478"/>
          <ac:picMkLst>
            <pc:docMk/>
            <pc:sldMk cId="3650704828" sldId="270"/>
            <ac:picMk id="2" creationId="{104DCF04-5E04-7DBB-2E69-0F08886577AE}"/>
          </ac:picMkLst>
        </pc:picChg>
        <pc:picChg chg="del">
          <ac:chgData name="Jason Alexander" userId="b2988365976d85c1" providerId="LiveId" clId="{6CDD8F2A-8098-4992-8676-4939FB1298A0}" dt="2023-12-06T06:45:51.626" v="10611" actId="478"/>
          <ac:picMkLst>
            <pc:docMk/>
            <pc:sldMk cId="3650704828" sldId="270"/>
            <ac:picMk id="7" creationId="{9B8CC947-CC49-569A-7926-68B8498CAE6A}"/>
          </ac:picMkLst>
        </pc:picChg>
        <pc:picChg chg="add mod">
          <ac:chgData name="Jason Alexander" userId="b2988365976d85c1" providerId="LiveId" clId="{6CDD8F2A-8098-4992-8676-4939FB1298A0}" dt="2023-12-06T10:32:35.554" v="13256" actId="1076"/>
          <ac:picMkLst>
            <pc:docMk/>
            <pc:sldMk cId="3650704828" sldId="270"/>
            <ac:picMk id="12" creationId="{09D376FD-DA68-295B-6FFF-37AD7C4FBC97}"/>
          </ac:picMkLst>
        </pc:picChg>
      </pc:sldChg>
      <pc:sldChg chg="del mod modShow">
        <pc:chgData name="Jason Alexander" userId="b2988365976d85c1" providerId="LiveId" clId="{6CDD8F2A-8098-4992-8676-4939FB1298A0}" dt="2023-11-29T02:19:08.711" v="175" actId="47"/>
        <pc:sldMkLst>
          <pc:docMk/>
          <pc:sldMk cId="2693402004" sldId="272"/>
        </pc:sldMkLst>
      </pc:sldChg>
      <pc:sldChg chg="addSp delSp modSp mod ord modNotesTx">
        <pc:chgData name="Jason Alexander" userId="b2988365976d85c1" providerId="LiveId" clId="{6CDD8F2A-8098-4992-8676-4939FB1298A0}" dt="2023-12-06T10:40:16.854" v="13364" actId="2711"/>
        <pc:sldMkLst>
          <pc:docMk/>
          <pc:sldMk cId="4021981842" sldId="274"/>
        </pc:sldMkLst>
        <pc:spChg chg="mod">
          <ac:chgData name="Jason Alexander" userId="b2988365976d85c1" providerId="LiveId" clId="{6CDD8F2A-8098-4992-8676-4939FB1298A0}" dt="2023-12-06T10:40:16.854" v="13364" actId="2711"/>
          <ac:spMkLst>
            <pc:docMk/>
            <pc:sldMk cId="4021981842" sldId="274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0:16.854" v="13364" actId="2711"/>
          <ac:spMkLst>
            <pc:docMk/>
            <pc:sldMk cId="4021981842" sldId="274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0:16.854" v="13364" actId="2711"/>
          <ac:spMkLst>
            <pc:docMk/>
            <pc:sldMk cId="4021981842" sldId="274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0:16.854" v="13364" actId="2711"/>
          <ac:spMkLst>
            <pc:docMk/>
            <pc:sldMk cId="4021981842" sldId="274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6T10:40:16.854" v="13364" actId="2711"/>
          <ac:spMkLst>
            <pc:docMk/>
            <pc:sldMk cId="4021981842" sldId="274"/>
            <ac:spMk id="7" creationId="{F540564C-1993-A4C4-ABBF-82049F6BF19D}"/>
          </ac:spMkLst>
        </pc:spChg>
        <pc:spChg chg="mod">
          <ac:chgData name="Jason Alexander" userId="b2988365976d85c1" providerId="LiveId" clId="{6CDD8F2A-8098-4992-8676-4939FB1298A0}" dt="2023-12-06T10:40:16.854" v="13364" actId="2711"/>
          <ac:spMkLst>
            <pc:docMk/>
            <pc:sldMk cId="4021981842" sldId="274"/>
            <ac:spMk id="8" creationId="{FBCB99BA-43D7-BFBC-FD28-1DE10BB27569}"/>
          </ac:spMkLst>
        </pc:spChg>
        <pc:spChg chg="add mod">
          <ac:chgData name="Jason Alexander" userId="b2988365976d85c1" providerId="LiveId" clId="{6CDD8F2A-8098-4992-8676-4939FB1298A0}" dt="2023-12-06T10:40:16.854" v="13364" actId="2711"/>
          <ac:spMkLst>
            <pc:docMk/>
            <pc:sldMk cId="4021981842" sldId="274"/>
            <ac:spMk id="9" creationId="{8208414B-E995-F8F3-7676-BD71D6427A70}"/>
          </ac:spMkLst>
        </pc:spChg>
        <pc:spChg chg="add mod">
          <ac:chgData name="Jason Alexander" userId="b2988365976d85c1" providerId="LiveId" clId="{6CDD8F2A-8098-4992-8676-4939FB1298A0}" dt="2023-12-06T10:40:16.854" v="13364" actId="2711"/>
          <ac:spMkLst>
            <pc:docMk/>
            <pc:sldMk cId="4021981842" sldId="274"/>
            <ac:spMk id="10" creationId="{4A280DFF-2BED-E8B2-54D9-ECCC9D022884}"/>
          </ac:spMkLst>
        </pc:spChg>
        <pc:picChg chg="del">
          <ac:chgData name="Jason Alexander" userId="b2988365976d85c1" providerId="LiveId" clId="{6CDD8F2A-8098-4992-8676-4939FB1298A0}" dt="2023-12-06T06:45:39.979" v="10603" actId="478"/>
          <ac:picMkLst>
            <pc:docMk/>
            <pc:sldMk cId="4021981842" sldId="274"/>
            <ac:picMk id="7" creationId="{9B8CC947-CC49-569A-7926-68B8498CAE6A}"/>
          </ac:picMkLst>
        </pc:picChg>
      </pc:sldChg>
      <pc:sldChg chg="del mod ord modShow">
        <pc:chgData name="Jason Alexander" userId="b2988365976d85c1" providerId="LiveId" clId="{6CDD8F2A-8098-4992-8676-4939FB1298A0}" dt="2023-12-06T04:03:27.779" v="9776" actId="47"/>
        <pc:sldMkLst>
          <pc:docMk/>
          <pc:sldMk cId="2514490417" sldId="276"/>
        </pc:sldMkLst>
      </pc:sldChg>
      <pc:sldChg chg="add del mod ord modShow">
        <pc:chgData name="Jason Alexander" userId="b2988365976d85c1" providerId="LiveId" clId="{6CDD8F2A-8098-4992-8676-4939FB1298A0}" dt="2023-12-06T04:03:27.779" v="9776" actId="47"/>
        <pc:sldMkLst>
          <pc:docMk/>
          <pc:sldMk cId="1135689479" sldId="277"/>
        </pc:sldMkLst>
      </pc:sldChg>
      <pc:sldChg chg="delSp modSp mod ord">
        <pc:chgData name="Jason Alexander" userId="b2988365976d85c1" providerId="LiveId" clId="{6CDD8F2A-8098-4992-8676-4939FB1298A0}" dt="2023-12-06T10:44:21.713" v="13408" actId="20577"/>
        <pc:sldMkLst>
          <pc:docMk/>
          <pc:sldMk cId="3306928863" sldId="278"/>
        </pc:sldMkLst>
        <pc:spChg chg="mod">
          <ac:chgData name="Jason Alexander" userId="b2988365976d85c1" providerId="LiveId" clId="{6CDD8F2A-8098-4992-8676-4939FB1298A0}" dt="2023-12-06T10:40:04.778" v="13361" actId="2711"/>
          <ac:spMkLst>
            <pc:docMk/>
            <pc:sldMk cId="3306928863" sldId="278"/>
            <ac:spMk id="2" creationId="{3953221A-5AF3-A6BF-07AA-EE18C88A039C}"/>
          </ac:spMkLst>
        </pc:spChg>
        <pc:spChg chg="mod">
          <ac:chgData name="Jason Alexander" userId="b2988365976d85c1" providerId="LiveId" clId="{6CDD8F2A-8098-4992-8676-4939FB1298A0}" dt="2023-12-06T10:40:04.778" v="13361" actId="2711"/>
          <ac:spMkLst>
            <pc:docMk/>
            <pc:sldMk cId="3306928863" sldId="278"/>
            <ac:spMk id="3" creationId="{C1CEDD7B-4328-42DC-6AC0-4578BA147477}"/>
          </ac:spMkLst>
        </pc:spChg>
        <pc:spChg chg="mod">
          <ac:chgData name="Jason Alexander" userId="b2988365976d85c1" providerId="LiveId" clId="{6CDD8F2A-8098-4992-8676-4939FB1298A0}" dt="2023-12-06T10:40:04.778" v="13361" actId="2711"/>
          <ac:spMkLst>
            <pc:docMk/>
            <pc:sldMk cId="3306928863" sldId="278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0:04.778" v="13361" actId="2711"/>
          <ac:spMkLst>
            <pc:docMk/>
            <pc:sldMk cId="3306928863" sldId="278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4:21.713" v="13408" actId="20577"/>
          <ac:spMkLst>
            <pc:docMk/>
            <pc:sldMk cId="3306928863" sldId="278"/>
            <ac:spMk id="6" creationId="{20E56F8B-5F42-ECF0-67D9-B30576FE2CB2}"/>
          </ac:spMkLst>
        </pc:spChg>
        <pc:picChg chg="del">
          <ac:chgData name="Jason Alexander" userId="b2988365976d85c1" providerId="LiveId" clId="{6CDD8F2A-8098-4992-8676-4939FB1298A0}" dt="2023-12-06T06:45:12.198" v="10594" actId="478"/>
          <ac:picMkLst>
            <pc:docMk/>
            <pc:sldMk cId="3306928863" sldId="278"/>
            <ac:picMk id="7" creationId="{9B8CC947-CC49-569A-7926-68B8498CAE6A}"/>
          </ac:picMkLst>
        </pc:picChg>
      </pc:sldChg>
      <pc:sldChg chg="delSp modSp mod ord">
        <pc:chgData name="Jason Alexander" userId="b2988365976d85c1" providerId="LiveId" clId="{6CDD8F2A-8098-4992-8676-4939FB1298A0}" dt="2023-12-06T10:50:21.238" v="13468" actId="20577"/>
        <pc:sldMkLst>
          <pc:docMk/>
          <pc:sldMk cId="1358658736" sldId="279"/>
        </pc:sldMkLst>
        <pc:spChg chg="mod">
          <ac:chgData name="Jason Alexander" userId="b2988365976d85c1" providerId="LiveId" clId="{6CDD8F2A-8098-4992-8676-4939FB1298A0}" dt="2023-12-06T10:40:00.588" v="13360" actId="2711"/>
          <ac:spMkLst>
            <pc:docMk/>
            <pc:sldMk cId="1358658736" sldId="279"/>
            <ac:spMk id="2" creationId="{0AE8F64E-7D8C-E5E9-9D9D-27D5CF44B472}"/>
          </ac:spMkLst>
        </pc:spChg>
        <pc:spChg chg="mod">
          <ac:chgData name="Jason Alexander" userId="b2988365976d85c1" providerId="LiveId" clId="{6CDD8F2A-8098-4992-8676-4939FB1298A0}" dt="2023-12-06T10:50:21.238" v="13468" actId="20577"/>
          <ac:spMkLst>
            <pc:docMk/>
            <pc:sldMk cId="1358658736" sldId="279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0:00.588" v="13360" actId="2711"/>
          <ac:spMkLst>
            <pc:docMk/>
            <pc:sldMk cId="1358658736" sldId="279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0:00.588" v="13360" actId="2711"/>
          <ac:spMkLst>
            <pc:docMk/>
            <pc:sldMk cId="1358658736" sldId="279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4:17.257" v="13403" actId="20577"/>
          <ac:spMkLst>
            <pc:docMk/>
            <pc:sldMk cId="1358658736" sldId="279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6T10:40:00.588" v="13360" actId="2711"/>
          <ac:spMkLst>
            <pc:docMk/>
            <pc:sldMk cId="1358658736" sldId="279"/>
            <ac:spMk id="7" creationId="{1783E01A-5F6A-F175-200A-611911359840}"/>
          </ac:spMkLst>
        </pc:spChg>
        <pc:picChg chg="del">
          <ac:chgData name="Jason Alexander" userId="b2988365976d85c1" providerId="LiveId" clId="{6CDD8F2A-8098-4992-8676-4939FB1298A0}" dt="2023-12-06T06:45:11.167" v="10593" actId="478"/>
          <ac:picMkLst>
            <pc:docMk/>
            <pc:sldMk cId="1358658736" sldId="279"/>
            <ac:picMk id="7" creationId="{9B8CC947-CC49-569A-7926-68B8498CAE6A}"/>
          </ac:picMkLst>
        </pc:picChg>
      </pc:sldChg>
      <pc:sldChg chg="delSp modSp add del mod ord">
        <pc:chgData name="Jason Alexander" userId="b2988365976d85c1" providerId="LiveId" clId="{6CDD8F2A-8098-4992-8676-4939FB1298A0}" dt="2023-12-06T10:46:54.961" v="13448" actId="207"/>
        <pc:sldMkLst>
          <pc:docMk/>
          <pc:sldMk cId="1661930262" sldId="280"/>
        </pc:sldMkLst>
        <pc:spChg chg="mod">
          <ac:chgData name="Jason Alexander" userId="b2988365976d85c1" providerId="LiveId" clId="{6CDD8F2A-8098-4992-8676-4939FB1298A0}" dt="2023-12-06T10:41:51.295" v="13379" actId="2711"/>
          <ac:spMkLst>
            <pc:docMk/>
            <pc:sldMk cId="1661930262" sldId="280"/>
            <ac:spMk id="2" creationId="{EEB27A7A-F35F-10F4-726D-256E7AEAA625}"/>
          </ac:spMkLst>
        </pc:spChg>
        <pc:spChg chg="mod">
          <ac:chgData name="Jason Alexander" userId="b2988365976d85c1" providerId="LiveId" clId="{6CDD8F2A-8098-4992-8676-4939FB1298A0}" dt="2023-12-06T10:41:51.295" v="13379" actId="2711"/>
          <ac:spMkLst>
            <pc:docMk/>
            <pc:sldMk cId="1661930262" sldId="280"/>
            <ac:spMk id="3" creationId="{EC4D28EE-3D40-D8D4-0C45-3D018FD413D7}"/>
          </ac:spMkLst>
        </pc:spChg>
        <pc:spChg chg="mod">
          <ac:chgData name="Jason Alexander" userId="b2988365976d85c1" providerId="LiveId" clId="{6CDD8F2A-8098-4992-8676-4939FB1298A0}" dt="2023-12-06T10:41:51.295" v="13379" actId="2711"/>
          <ac:spMkLst>
            <pc:docMk/>
            <pc:sldMk cId="1661930262" sldId="280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4:50.284" v="13411" actId="207"/>
          <ac:spMkLst>
            <pc:docMk/>
            <pc:sldMk cId="1661930262" sldId="280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54.961" v="13448" actId="207"/>
          <ac:spMkLst>
            <pc:docMk/>
            <pc:sldMk cId="1661930262" sldId="280"/>
            <ac:spMk id="6" creationId="{20E56F8B-5F42-ECF0-67D9-B30576FE2CB2}"/>
          </ac:spMkLst>
        </pc:spChg>
        <pc:spChg chg="del">
          <ac:chgData name="Jason Alexander" userId="b2988365976d85c1" providerId="LiveId" clId="{6CDD8F2A-8098-4992-8676-4939FB1298A0}" dt="2023-12-04T09:22:40.025" v="7817" actId="478"/>
          <ac:spMkLst>
            <pc:docMk/>
            <pc:sldMk cId="1661930262" sldId="280"/>
            <ac:spMk id="11" creationId="{882BC1E1-EA6D-6B5B-2EF2-10D8E4802AA6}"/>
          </ac:spMkLst>
        </pc:spChg>
        <pc:picChg chg="del">
          <ac:chgData name="Jason Alexander" userId="b2988365976d85c1" providerId="LiveId" clId="{6CDD8F2A-8098-4992-8676-4939FB1298A0}" dt="2023-12-06T06:45:45.361" v="10607" actId="478"/>
          <ac:picMkLst>
            <pc:docMk/>
            <pc:sldMk cId="1661930262" sldId="280"/>
            <ac:picMk id="7" creationId="{9B8CC947-CC49-569A-7926-68B8498CAE6A}"/>
          </ac:picMkLst>
        </pc:picChg>
        <pc:picChg chg="mod">
          <ac:chgData name="Jason Alexander" userId="b2988365976d85c1" providerId="LiveId" clId="{6CDD8F2A-8098-4992-8676-4939FB1298A0}" dt="2023-12-06T10:24:34.129" v="13151" actId="1076"/>
          <ac:picMkLst>
            <pc:docMk/>
            <pc:sldMk cId="1661930262" sldId="280"/>
            <ac:picMk id="8" creationId="{73394C73-DA14-B5BC-5BF6-DC4E0D9E678B}"/>
          </ac:picMkLst>
        </pc:picChg>
      </pc:sldChg>
      <pc:sldChg chg="delSp modSp add del mod ord">
        <pc:chgData name="Jason Alexander" userId="b2988365976d85c1" providerId="LiveId" clId="{6CDD8F2A-8098-4992-8676-4939FB1298A0}" dt="2023-12-06T10:46:44.344" v="13444" actId="207"/>
        <pc:sldMkLst>
          <pc:docMk/>
          <pc:sldMk cId="1468856076" sldId="281"/>
        </pc:sldMkLst>
        <pc:spChg chg="mod">
          <ac:chgData name="Jason Alexander" userId="b2988365976d85c1" providerId="LiveId" clId="{6CDD8F2A-8098-4992-8676-4939FB1298A0}" dt="2023-12-06T10:42:05.684" v="13383" actId="2711"/>
          <ac:spMkLst>
            <pc:docMk/>
            <pc:sldMk cId="1468856076" sldId="281"/>
            <ac:spMk id="3" creationId="{019D0D31-C7A3-27B9-F89F-5B4273C9D97F}"/>
          </ac:spMkLst>
        </pc:spChg>
        <pc:spChg chg="mod">
          <ac:chgData name="Jason Alexander" userId="b2988365976d85c1" providerId="LiveId" clId="{6CDD8F2A-8098-4992-8676-4939FB1298A0}" dt="2023-12-06T10:42:05.684" v="13383" actId="2711"/>
          <ac:spMkLst>
            <pc:docMk/>
            <pc:sldMk cId="1468856076" sldId="281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5:00.684" v="13415" actId="207"/>
          <ac:spMkLst>
            <pc:docMk/>
            <pc:sldMk cId="1468856076" sldId="281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44.344" v="13444" actId="207"/>
          <ac:spMkLst>
            <pc:docMk/>
            <pc:sldMk cId="1468856076" sldId="281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6T10:42:05.684" v="13383" actId="2711"/>
          <ac:spMkLst>
            <pc:docMk/>
            <pc:sldMk cId="1468856076" sldId="281"/>
            <ac:spMk id="10" creationId="{D9E49EBC-30CD-1D5D-C543-FE99A2A89F1A}"/>
          </ac:spMkLst>
        </pc:spChg>
        <pc:picChg chg="mod">
          <ac:chgData name="Jason Alexander" userId="b2988365976d85c1" providerId="LiveId" clId="{6CDD8F2A-8098-4992-8676-4939FB1298A0}" dt="2023-12-06T09:55:39.308" v="12418" actId="1076"/>
          <ac:picMkLst>
            <pc:docMk/>
            <pc:sldMk cId="1468856076" sldId="281"/>
            <ac:picMk id="2" creationId="{6AD506BF-0490-7487-6DE9-E105EB6A1AE1}"/>
          </ac:picMkLst>
        </pc:picChg>
        <pc:picChg chg="del">
          <ac:chgData name="Jason Alexander" userId="b2988365976d85c1" providerId="LiveId" clId="{6CDD8F2A-8098-4992-8676-4939FB1298A0}" dt="2023-12-06T06:45:54.705" v="10613" actId="478"/>
          <ac:picMkLst>
            <pc:docMk/>
            <pc:sldMk cId="1468856076" sldId="281"/>
            <ac:picMk id="7" creationId="{9B8CC947-CC49-569A-7926-68B8498CAE6A}"/>
          </ac:picMkLst>
        </pc:picChg>
      </pc:sldChg>
      <pc:sldChg chg="addSp delSp modSp mod ord">
        <pc:chgData name="Jason Alexander" userId="b2988365976d85c1" providerId="LiveId" clId="{6CDD8F2A-8098-4992-8676-4939FB1298A0}" dt="2023-12-06T10:41:00.668" v="13375" actId="2711"/>
        <pc:sldMkLst>
          <pc:docMk/>
          <pc:sldMk cId="1376246841" sldId="282"/>
        </pc:sldMkLst>
        <pc:spChg chg="add del mod">
          <ac:chgData name="Jason Alexander" userId="b2988365976d85c1" providerId="LiveId" clId="{6CDD8F2A-8098-4992-8676-4939FB1298A0}" dt="2023-12-06T10:20:11.343" v="13067"/>
          <ac:spMkLst>
            <pc:docMk/>
            <pc:sldMk cId="1376246841" sldId="282"/>
            <ac:spMk id="2" creationId="{DD3849D7-A81D-8DEC-F045-F56AEE959B64}"/>
          </ac:spMkLst>
        </pc:spChg>
        <pc:spChg chg="mod">
          <ac:chgData name="Jason Alexander" userId="b2988365976d85c1" providerId="LiveId" clId="{6CDD8F2A-8098-4992-8676-4939FB1298A0}" dt="2023-12-06T10:41:00.668" v="13375" actId="2711"/>
          <ac:spMkLst>
            <pc:docMk/>
            <pc:sldMk cId="1376246841" sldId="282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1:00.668" v="13375" actId="2711"/>
          <ac:spMkLst>
            <pc:docMk/>
            <pc:sldMk cId="1376246841" sldId="282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1:00.668" v="13375" actId="2711"/>
          <ac:spMkLst>
            <pc:docMk/>
            <pc:sldMk cId="1376246841" sldId="282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1:00.668" v="13375" actId="2711"/>
          <ac:spMkLst>
            <pc:docMk/>
            <pc:sldMk cId="1376246841" sldId="282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6T10:41:00.668" v="13375" actId="2711"/>
          <ac:spMkLst>
            <pc:docMk/>
            <pc:sldMk cId="1376246841" sldId="282"/>
            <ac:spMk id="7" creationId="{04574D61-C9DC-4023-DF8B-73D1C2F873C9}"/>
          </ac:spMkLst>
        </pc:spChg>
        <pc:spChg chg="mod">
          <ac:chgData name="Jason Alexander" userId="b2988365976d85c1" providerId="LiveId" clId="{6CDD8F2A-8098-4992-8676-4939FB1298A0}" dt="2023-12-06T10:41:00.668" v="13375" actId="2711"/>
          <ac:spMkLst>
            <pc:docMk/>
            <pc:sldMk cId="1376246841" sldId="282"/>
            <ac:spMk id="8" creationId="{4879DF57-C791-E866-1F8E-891EA56C8415}"/>
          </ac:spMkLst>
        </pc:spChg>
        <pc:picChg chg="del mod">
          <ac:chgData name="Jason Alexander" userId="b2988365976d85c1" providerId="LiveId" clId="{6CDD8F2A-8098-4992-8676-4939FB1298A0}" dt="2023-12-06T06:45:41.275" v="10604" actId="478"/>
          <ac:picMkLst>
            <pc:docMk/>
            <pc:sldMk cId="1376246841" sldId="282"/>
            <ac:picMk id="7" creationId="{9B8CC947-CC49-569A-7926-68B8498CAE6A}"/>
          </ac:picMkLst>
        </pc:picChg>
        <pc:picChg chg="mod">
          <ac:chgData name="Jason Alexander" userId="b2988365976d85c1" providerId="LiveId" clId="{6CDD8F2A-8098-4992-8676-4939FB1298A0}" dt="2023-12-06T10:41:00.668" v="13375" actId="2711"/>
          <ac:picMkLst>
            <pc:docMk/>
            <pc:sldMk cId="1376246841" sldId="282"/>
            <ac:picMk id="1026" creationId="{65ECFA92-0993-9F68-34DC-B07D35CD8DFF}"/>
          </ac:picMkLst>
        </pc:picChg>
      </pc:sldChg>
      <pc:sldChg chg="addSp delSp modSp mod ord">
        <pc:chgData name="Jason Alexander" userId="b2988365976d85c1" providerId="LiveId" clId="{6CDD8F2A-8098-4992-8676-4939FB1298A0}" dt="2023-12-06T10:46:42.361" v="13443" actId="207"/>
        <pc:sldMkLst>
          <pc:docMk/>
          <pc:sldMk cId="262757065" sldId="283"/>
        </pc:sldMkLst>
        <pc:spChg chg="mod">
          <ac:chgData name="Jason Alexander" userId="b2988365976d85c1" providerId="LiveId" clId="{6CDD8F2A-8098-4992-8676-4939FB1298A0}" dt="2023-12-06T10:42:11.113" v="13384" actId="2711"/>
          <ac:spMkLst>
            <pc:docMk/>
            <pc:sldMk cId="262757065" sldId="283"/>
            <ac:spMk id="2" creationId="{3F8B336E-87AD-2290-5EC6-52CBF5CC7638}"/>
          </ac:spMkLst>
        </pc:spChg>
        <pc:spChg chg="del mod">
          <ac:chgData name="Jason Alexander" userId="b2988365976d85c1" providerId="LiveId" clId="{6CDD8F2A-8098-4992-8676-4939FB1298A0}" dt="2023-12-04T07:55:54.559" v="4259" actId="478"/>
          <ac:spMkLst>
            <pc:docMk/>
            <pc:sldMk cId="262757065" sldId="283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2:11.113" v="13384" actId="2711"/>
          <ac:spMkLst>
            <pc:docMk/>
            <pc:sldMk cId="262757065" sldId="283"/>
            <ac:spMk id="3" creationId="{88B9B3EC-A853-51D0-0981-3E2A9A64F294}"/>
          </ac:spMkLst>
        </pc:spChg>
        <pc:spChg chg="mod">
          <ac:chgData name="Jason Alexander" userId="b2988365976d85c1" providerId="LiveId" clId="{6CDD8F2A-8098-4992-8676-4939FB1298A0}" dt="2023-12-06T10:42:11.113" v="13384" actId="2711"/>
          <ac:spMkLst>
            <pc:docMk/>
            <pc:sldMk cId="262757065" sldId="283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5:30.925" v="13419" actId="207"/>
          <ac:spMkLst>
            <pc:docMk/>
            <pc:sldMk cId="262757065" sldId="283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42.361" v="13443" actId="207"/>
          <ac:spMkLst>
            <pc:docMk/>
            <pc:sldMk cId="262757065" sldId="283"/>
            <ac:spMk id="6" creationId="{20E56F8B-5F42-ECF0-67D9-B30576FE2CB2}"/>
          </ac:spMkLst>
        </pc:spChg>
        <pc:spChg chg="add del mod">
          <ac:chgData name="Jason Alexander" userId="b2988365976d85c1" providerId="LiveId" clId="{6CDD8F2A-8098-4992-8676-4939FB1298A0}" dt="2023-12-04T07:55:57.015" v="4261" actId="478"/>
          <ac:spMkLst>
            <pc:docMk/>
            <pc:sldMk cId="262757065" sldId="283"/>
            <ac:spMk id="9" creationId="{E5CA8E91-76F7-BE93-3EA2-7CF8DB83304B}"/>
          </ac:spMkLst>
        </pc:spChg>
        <pc:spChg chg="add mod">
          <ac:chgData name="Jason Alexander" userId="b2988365976d85c1" providerId="LiveId" clId="{6CDD8F2A-8098-4992-8676-4939FB1298A0}" dt="2023-12-06T10:42:11.113" v="13384" actId="2711"/>
          <ac:spMkLst>
            <pc:docMk/>
            <pc:sldMk cId="262757065" sldId="283"/>
            <ac:spMk id="10" creationId="{3E972BA2-9F37-91E0-D005-45D47C389DD0}"/>
          </ac:spMkLst>
        </pc:spChg>
        <pc:picChg chg="del">
          <ac:chgData name="Jason Alexander" userId="b2988365976d85c1" providerId="LiveId" clId="{6CDD8F2A-8098-4992-8676-4939FB1298A0}" dt="2023-12-06T06:45:27.417" v="10596" actId="478"/>
          <ac:picMkLst>
            <pc:docMk/>
            <pc:sldMk cId="262757065" sldId="283"/>
            <ac:picMk id="7" creationId="{9B8CC947-CC49-569A-7926-68B8498CAE6A}"/>
          </ac:picMkLst>
        </pc:picChg>
      </pc:sldChg>
      <pc:sldChg chg="addSp delSp modSp add del mod ord">
        <pc:chgData name="Jason Alexander" userId="b2988365976d85c1" providerId="LiveId" clId="{6CDD8F2A-8098-4992-8676-4939FB1298A0}" dt="2023-12-06T10:46:40.486" v="13442" actId="207"/>
        <pc:sldMkLst>
          <pc:docMk/>
          <pc:sldMk cId="92832397" sldId="284"/>
        </pc:sldMkLst>
        <pc:spChg chg="mod">
          <ac:chgData name="Jason Alexander" userId="b2988365976d85c1" providerId="LiveId" clId="{6CDD8F2A-8098-4992-8676-4939FB1298A0}" dt="2023-12-06T10:42:18.809" v="13387" actId="2711"/>
          <ac:spMkLst>
            <pc:docMk/>
            <pc:sldMk cId="92832397" sldId="284"/>
            <ac:spMk id="2" creationId="{90D9BC26-FEF2-8365-385C-D079AFD4DB4F}"/>
          </ac:spMkLst>
        </pc:spChg>
        <pc:spChg chg="del mod">
          <ac:chgData name="Jason Alexander" userId="b2988365976d85c1" providerId="LiveId" clId="{6CDD8F2A-8098-4992-8676-4939FB1298A0}" dt="2023-12-04T07:56:02.137" v="4262" actId="478"/>
          <ac:spMkLst>
            <pc:docMk/>
            <pc:sldMk cId="92832397" sldId="284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2:18.809" v="13387" actId="2711"/>
          <ac:spMkLst>
            <pc:docMk/>
            <pc:sldMk cId="92832397" sldId="284"/>
            <ac:spMk id="3" creationId="{AA311EA9-290F-C3D8-B356-4FF079477583}"/>
          </ac:spMkLst>
        </pc:spChg>
        <pc:spChg chg="add del mod">
          <ac:chgData name="Jason Alexander" userId="b2988365976d85c1" providerId="LiveId" clId="{6CDD8F2A-8098-4992-8676-4939FB1298A0}" dt="2023-12-06T10:42:18.809" v="13387" actId="2711"/>
          <ac:spMkLst>
            <pc:docMk/>
            <pc:sldMk cId="92832397" sldId="284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5:33.695" v="13420" actId="207"/>
          <ac:spMkLst>
            <pc:docMk/>
            <pc:sldMk cId="92832397" sldId="284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40.486" v="13442" actId="207"/>
          <ac:spMkLst>
            <pc:docMk/>
            <pc:sldMk cId="92832397" sldId="284"/>
            <ac:spMk id="6" creationId="{20E56F8B-5F42-ECF0-67D9-B30576FE2CB2}"/>
          </ac:spMkLst>
        </pc:spChg>
        <pc:spChg chg="add del mod">
          <ac:chgData name="Jason Alexander" userId="b2988365976d85c1" providerId="LiveId" clId="{6CDD8F2A-8098-4992-8676-4939FB1298A0}" dt="2023-12-04T07:56:07.616" v="4266" actId="478"/>
          <ac:spMkLst>
            <pc:docMk/>
            <pc:sldMk cId="92832397" sldId="284"/>
            <ac:spMk id="9" creationId="{87FB0BBD-DFDB-E339-738B-854A8839BBC2}"/>
          </ac:spMkLst>
        </pc:spChg>
        <pc:spChg chg="add mod">
          <ac:chgData name="Jason Alexander" userId="b2988365976d85c1" providerId="LiveId" clId="{6CDD8F2A-8098-4992-8676-4939FB1298A0}" dt="2023-12-06T10:42:18.809" v="13387" actId="2711"/>
          <ac:spMkLst>
            <pc:docMk/>
            <pc:sldMk cId="92832397" sldId="284"/>
            <ac:spMk id="10" creationId="{69E0E969-5947-AB1E-926E-7BE433B75AC9}"/>
          </ac:spMkLst>
        </pc:spChg>
        <pc:picChg chg="del">
          <ac:chgData name="Jason Alexander" userId="b2988365976d85c1" providerId="LiveId" clId="{6CDD8F2A-8098-4992-8676-4939FB1298A0}" dt="2023-12-06T06:45:26.322" v="10595" actId="478"/>
          <ac:picMkLst>
            <pc:docMk/>
            <pc:sldMk cId="92832397" sldId="284"/>
            <ac:picMk id="7" creationId="{9B8CC947-CC49-569A-7926-68B8498CAE6A}"/>
          </ac:picMkLst>
        </pc:picChg>
      </pc:sldChg>
      <pc:sldChg chg="delSp modSp mod ord">
        <pc:chgData name="Jason Alexander" userId="b2988365976d85c1" providerId="LiveId" clId="{6CDD8F2A-8098-4992-8676-4939FB1298A0}" dt="2023-12-06T10:32:14.108" v="13254" actId="478"/>
        <pc:sldMkLst>
          <pc:docMk/>
          <pc:sldMk cId="3086314164" sldId="285"/>
        </pc:sldMkLst>
        <pc:spChg chg="del">
          <ac:chgData name="Jason Alexander" userId="b2988365976d85c1" providerId="LiveId" clId="{6CDD8F2A-8098-4992-8676-4939FB1298A0}" dt="2023-12-06T10:32:14.108" v="13254" actId="478"/>
          <ac:spMkLst>
            <pc:docMk/>
            <pc:sldMk cId="3086314164" sldId="285"/>
            <ac:spMk id="2" creationId="{BE81F507-579E-41C3-97A5-B501BA2CB3C4}"/>
          </ac:spMkLst>
        </pc:spChg>
        <pc:spChg chg="mod">
          <ac:chgData name="Jason Alexander" userId="b2988365976d85c1" providerId="LiveId" clId="{6CDD8F2A-8098-4992-8676-4939FB1298A0}" dt="2023-12-06T04:04:17.215" v="9777" actId="20577"/>
          <ac:spMkLst>
            <pc:docMk/>
            <pc:sldMk cId="3086314164" sldId="285"/>
            <ac:spMk id="11" creationId="{D908337A-80DC-A285-FFD1-94CD3E387DCC}"/>
          </ac:spMkLst>
        </pc:spChg>
      </pc:sldChg>
      <pc:sldChg chg="modSp add del mod">
        <pc:chgData name="Jason Alexander" userId="b2988365976d85c1" providerId="LiveId" clId="{6CDD8F2A-8098-4992-8676-4939FB1298A0}" dt="2023-11-29T02:46:21.999" v="997" actId="47"/>
        <pc:sldMkLst>
          <pc:docMk/>
          <pc:sldMk cId="3235316560" sldId="286"/>
        </pc:sldMkLst>
        <pc:spChg chg="mod">
          <ac:chgData name="Jason Alexander" userId="b2988365976d85c1" providerId="LiveId" clId="{6CDD8F2A-8098-4992-8676-4939FB1298A0}" dt="2023-11-28T05:51:21.584" v="173" actId="113"/>
          <ac:spMkLst>
            <pc:docMk/>
            <pc:sldMk cId="3235316560" sldId="286"/>
            <ac:spMk id="4" creationId="{18E98CC2-C7D8-9127-D5B2-404DFF9EA6B7}"/>
          </ac:spMkLst>
        </pc:spChg>
      </pc:sldChg>
      <pc:sldChg chg="add del">
        <pc:chgData name="Jason Alexander" userId="b2988365976d85c1" providerId="LiveId" clId="{6CDD8F2A-8098-4992-8676-4939FB1298A0}" dt="2023-11-29T02:20:26.947" v="252" actId="47"/>
        <pc:sldMkLst>
          <pc:docMk/>
          <pc:sldMk cId="3377759410" sldId="287"/>
        </pc:sldMkLst>
      </pc:sldChg>
      <pc:sldChg chg="modSp add del mod">
        <pc:chgData name="Jason Alexander" userId="b2988365976d85c1" providerId="LiveId" clId="{6CDD8F2A-8098-4992-8676-4939FB1298A0}" dt="2023-11-29T02:55:55.901" v="1378" actId="47"/>
        <pc:sldMkLst>
          <pc:docMk/>
          <pc:sldMk cId="3352398946" sldId="288"/>
        </pc:sldMkLst>
        <pc:spChg chg="mod">
          <ac:chgData name="Jason Alexander" userId="b2988365976d85c1" providerId="LiveId" clId="{6CDD8F2A-8098-4992-8676-4939FB1298A0}" dt="2023-11-29T02:47:40.536" v="1104" actId="1076"/>
          <ac:spMkLst>
            <pc:docMk/>
            <pc:sldMk cId="3352398946" sldId="288"/>
            <ac:spMk id="2" creationId="{2AC30DAF-2695-1782-D69B-FD3CD5719268}"/>
          </ac:spMkLst>
        </pc:spChg>
        <pc:spChg chg="mod">
          <ac:chgData name="Jason Alexander" userId="b2988365976d85c1" providerId="LiveId" clId="{6CDD8F2A-8098-4992-8676-4939FB1298A0}" dt="2023-11-29T02:20:35.446" v="274" actId="20577"/>
          <ac:spMkLst>
            <pc:docMk/>
            <pc:sldMk cId="3352398946" sldId="288"/>
            <ac:spMk id="4" creationId="{18E98CC2-C7D8-9127-D5B2-404DFF9EA6B7}"/>
          </ac:spMkLst>
        </pc:spChg>
        <pc:spChg chg="mod">
          <ac:chgData name="Jason Alexander" userId="b2988365976d85c1" providerId="LiveId" clId="{6CDD8F2A-8098-4992-8676-4939FB1298A0}" dt="2023-11-29T02:33:58.421" v="580" actId="20577"/>
          <ac:spMkLst>
            <pc:docMk/>
            <pc:sldMk cId="3352398946" sldId="288"/>
            <ac:spMk id="23" creationId="{64F130BD-55F3-29B0-DFCC-0C51A98CBB66}"/>
          </ac:spMkLst>
        </pc:spChg>
        <pc:spChg chg="mod">
          <ac:chgData name="Jason Alexander" userId="b2988365976d85c1" providerId="LiveId" clId="{6CDD8F2A-8098-4992-8676-4939FB1298A0}" dt="2023-11-29T02:34:03.636" v="593" actId="20577"/>
          <ac:spMkLst>
            <pc:docMk/>
            <pc:sldMk cId="3352398946" sldId="288"/>
            <ac:spMk id="24" creationId="{11D5C2AF-AA36-CAB9-D929-ADC2AB21512A}"/>
          </ac:spMkLst>
        </pc:spChg>
        <pc:spChg chg="mod">
          <ac:chgData name="Jason Alexander" userId="b2988365976d85c1" providerId="LiveId" clId="{6CDD8F2A-8098-4992-8676-4939FB1298A0}" dt="2023-11-29T02:34:19.460" v="626" actId="20577"/>
          <ac:spMkLst>
            <pc:docMk/>
            <pc:sldMk cId="3352398946" sldId="288"/>
            <ac:spMk id="25" creationId="{8CE6F46D-53CD-640A-955A-B7CA80AEA0D2}"/>
          </ac:spMkLst>
        </pc:spChg>
        <pc:spChg chg="mod">
          <ac:chgData name="Jason Alexander" userId="b2988365976d85c1" providerId="LiveId" clId="{6CDD8F2A-8098-4992-8676-4939FB1298A0}" dt="2023-11-29T02:34:21.364" v="627" actId="20577"/>
          <ac:spMkLst>
            <pc:docMk/>
            <pc:sldMk cId="3352398946" sldId="288"/>
            <ac:spMk id="26" creationId="{8329A684-7845-EB98-5702-F23E736D6DBD}"/>
          </ac:spMkLst>
        </pc:spChg>
      </pc:sldChg>
      <pc:sldChg chg="delSp modSp add mod ord">
        <pc:chgData name="Jason Alexander" userId="b2988365976d85c1" providerId="LiveId" clId="{6CDD8F2A-8098-4992-8676-4939FB1298A0}" dt="2023-12-06T10:38:12.588" v="13347" actId="2711"/>
        <pc:sldMkLst>
          <pc:docMk/>
          <pc:sldMk cId="4194649057" sldId="289"/>
        </pc:sldMkLst>
        <pc:spChg chg="mod">
          <ac:chgData name="Jason Alexander" userId="b2988365976d85c1" providerId="LiveId" clId="{6CDD8F2A-8098-4992-8676-4939FB1298A0}" dt="2023-12-06T10:38:12.588" v="13347" actId="2711"/>
          <ac:spMkLst>
            <pc:docMk/>
            <pc:sldMk cId="4194649057" sldId="289"/>
            <ac:spMk id="2" creationId="{1620345A-2852-DD49-A62D-CC5131B290DD}"/>
          </ac:spMkLst>
        </pc:spChg>
        <pc:spChg chg="mod">
          <ac:chgData name="Jason Alexander" userId="b2988365976d85c1" providerId="LiveId" clId="{6CDD8F2A-8098-4992-8676-4939FB1298A0}" dt="2023-12-06T10:38:12.588" v="13347" actId="2711"/>
          <ac:spMkLst>
            <pc:docMk/>
            <pc:sldMk cId="4194649057" sldId="289"/>
            <ac:spMk id="3" creationId="{F79C68AD-12C5-BC29-5E8F-39DAF54A77D4}"/>
          </ac:spMkLst>
        </pc:spChg>
        <pc:spChg chg="mod">
          <ac:chgData name="Jason Alexander" userId="b2988365976d85c1" providerId="LiveId" clId="{6CDD8F2A-8098-4992-8676-4939FB1298A0}" dt="2023-12-06T10:38:12.588" v="13347" actId="2711"/>
          <ac:spMkLst>
            <pc:docMk/>
            <pc:sldMk cId="4194649057" sldId="289"/>
            <ac:spMk id="4" creationId="{2C1F6C83-4AB0-75C0-3AA2-F7DCD68A011B}"/>
          </ac:spMkLst>
        </pc:spChg>
        <pc:spChg chg="mod">
          <ac:chgData name="Jason Alexander" userId="b2988365976d85c1" providerId="LiveId" clId="{6CDD8F2A-8098-4992-8676-4939FB1298A0}" dt="2023-12-06T10:38:12.588" v="13347" actId="2711"/>
          <ac:spMkLst>
            <pc:docMk/>
            <pc:sldMk cId="4194649057" sldId="289"/>
            <ac:spMk id="5" creationId="{CAD5DEB2-8861-8657-D1A9-029D5C331A1E}"/>
          </ac:spMkLst>
        </pc:spChg>
        <pc:spChg chg="mod">
          <ac:chgData name="Jason Alexander" userId="b2988365976d85c1" providerId="LiveId" clId="{6CDD8F2A-8098-4992-8676-4939FB1298A0}" dt="2023-12-06T10:38:12.588" v="13347" actId="2711"/>
          <ac:spMkLst>
            <pc:docMk/>
            <pc:sldMk cId="4194649057" sldId="289"/>
            <ac:spMk id="6" creationId="{F26AE9C8-C88E-2A43-22BC-E79D2166A314}"/>
          </ac:spMkLst>
        </pc:spChg>
        <pc:spChg chg="mod">
          <ac:chgData name="Jason Alexander" userId="b2988365976d85c1" providerId="LiveId" clId="{6CDD8F2A-8098-4992-8676-4939FB1298A0}" dt="2023-12-06T10:38:12.588" v="13347" actId="2711"/>
          <ac:spMkLst>
            <pc:docMk/>
            <pc:sldMk cId="4194649057" sldId="289"/>
            <ac:spMk id="7" creationId="{006E0E0D-164C-FC86-BD9E-12A00608CA34}"/>
          </ac:spMkLst>
        </pc:spChg>
        <pc:spChg chg="mod">
          <ac:chgData name="Jason Alexander" userId="b2988365976d85c1" providerId="LiveId" clId="{6CDD8F2A-8098-4992-8676-4939FB1298A0}" dt="2023-12-06T10:38:12.588" v="13347" actId="2711"/>
          <ac:spMkLst>
            <pc:docMk/>
            <pc:sldMk cId="4194649057" sldId="289"/>
            <ac:spMk id="8" creationId="{A1C4A399-E0C5-42BD-8747-33CB99260227}"/>
          </ac:spMkLst>
        </pc:spChg>
        <pc:spChg chg="del">
          <ac:chgData name="Jason Alexander" userId="b2988365976d85c1" providerId="LiveId" clId="{6CDD8F2A-8098-4992-8676-4939FB1298A0}" dt="2023-12-06T10:32:05.996" v="13251" actId="478"/>
          <ac:spMkLst>
            <pc:docMk/>
            <pc:sldMk cId="4194649057" sldId="289"/>
            <ac:spMk id="10" creationId="{0A57C6AA-444D-A5C5-3F83-B8B4F4E3BFD1}"/>
          </ac:spMkLst>
        </pc:spChg>
        <pc:spChg chg="mod">
          <ac:chgData name="Jason Alexander" userId="b2988365976d85c1" providerId="LiveId" clId="{6CDD8F2A-8098-4992-8676-4939FB1298A0}" dt="2023-12-06T10:38:12.588" v="13347" actId="2711"/>
          <ac:spMkLst>
            <pc:docMk/>
            <pc:sldMk cId="4194649057" sldId="289"/>
            <ac:spMk id="11" creationId="{00583296-01F7-B931-B529-FCF8D43A9354}"/>
          </ac:spMkLst>
        </pc:spChg>
      </pc:sldChg>
      <pc:sldChg chg="delSp modSp add mod ord">
        <pc:chgData name="Jason Alexander" userId="b2988365976d85c1" providerId="LiveId" clId="{6CDD8F2A-8098-4992-8676-4939FB1298A0}" dt="2023-12-06T11:02:19.668" v="13652" actId="20577"/>
        <pc:sldMkLst>
          <pc:docMk/>
          <pc:sldMk cId="340158542" sldId="290"/>
        </pc:sldMkLst>
        <pc:spChg chg="mod">
          <ac:chgData name="Jason Alexander" userId="b2988365976d85c1" providerId="LiveId" clId="{6CDD8F2A-8098-4992-8676-4939FB1298A0}" dt="2023-12-06T11:02:17.597" v="13650" actId="20577"/>
          <ac:spMkLst>
            <pc:docMk/>
            <pc:sldMk cId="340158542" sldId="290"/>
            <ac:spMk id="2" creationId="{1620345A-2852-DD49-A62D-CC5131B290DD}"/>
          </ac:spMkLst>
        </pc:spChg>
        <pc:spChg chg="mod">
          <ac:chgData name="Jason Alexander" userId="b2988365976d85c1" providerId="LiveId" clId="{6CDD8F2A-8098-4992-8676-4939FB1298A0}" dt="2023-12-06T11:02:19.668" v="13652" actId="20577"/>
          <ac:spMkLst>
            <pc:docMk/>
            <pc:sldMk cId="340158542" sldId="290"/>
            <ac:spMk id="3" creationId="{F79C68AD-12C5-BC29-5E8F-39DAF54A77D4}"/>
          </ac:spMkLst>
        </pc:spChg>
        <pc:spChg chg="mod">
          <ac:chgData name="Jason Alexander" userId="b2988365976d85c1" providerId="LiveId" clId="{6CDD8F2A-8098-4992-8676-4939FB1298A0}" dt="2023-12-06T10:38:21.123" v="13349" actId="2711"/>
          <ac:spMkLst>
            <pc:docMk/>
            <pc:sldMk cId="340158542" sldId="290"/>
            <ac:spMk id="4" creationId="{2C1F6C83-4AB0-75C0-3AA2-F7DCD68A011B}"/>
          </ac:spMkLst>
        </pc:spChg>
        <pc:spChg chg="mod">
          <ac:chgData name="Jason Alexander" userId="b2988365976d85c1" providerId="LiveId" clId="{6CDD8F2A-8098-4992-8676-4939FB1298A0}" dt="2023-12-06T10:38:21.123" v="13349" actId="2711"/>
          <ac:spMkLst>
            <pc:docMk/>
            <pc:sldMk cId="340158542" sldId="290"/>
            <ac:spMk id="5" creationId="{CAD5DEB2-8861-8657-D1A9-029D5C331A1E}"/>
          </ac:spMkLst>
        </pc:spChg>
        <pc:spChg chg="mod">
          <ac:chgData name="Jason Alexander" userId="b2988365976d85c1" providerId="LiveId" clId="{6CDD8F2A-8098-4992-8676-4939FB1298A0}" dt="2023-12-06T10:38:21.123" v="13349" actId="2711"/>
          <ac:spMkLst>
            <pc:docMk/>
            <pc:sldMk cId="340158542" sldId="290"/>
            <ac:spMk id="6" creationId="{F26AE9C8-C88E-2A43-22BC-E79D2166A314}"/>
          </ac:spMkLst>
        </pc:spChg>
        <pc:spChg chg="mod">
          <ac:chgData name="Jason Alexander" userId="b2988365976d85c1" providerId="LiveId" clId="{6CDD8F2A-8098-4992-8676-4939FB1298A0}" dt="2023-12-06T10:38:21.123" v="13349" actId="2711"/>
          <ac:spMkLst>
            <pc:docMk/>
            <pc:sldMk cId="340158542" sldId="290"/>
            <ac:spMk id="7" creationId="{006E0E0D-164C-FC86-BD9E-12A00608CA34}"/>
          </ac:spMkLst>
        </pc:spChg>
        <pc:spChg chg="mod">
          <ac:chgData name="Jason Alexander" userId="b2988365976d85c1" providerId="LiveId" clId="{6CDD8F2A-8098-4992-8676-4939FB1298A0}" dt="2023-12-06T10:38:21.123" v="13349" actId="2711"/>
          <ac:spMkLst>
            <pc:docMk/>
            <pc:sldMk cId="340158542" sldId="290"/>
            <ac:spMk id="8" creationId="{A1C4A399-E0C5-42BD-8747-33CB99260227}"/>
          </ac:spMkLst>
        </pc:spChg>
        <pc:spChg chg="del">
          <ac:chgData name="Jason Alexander" userId="b2988365976d85c1" providerId="LiveId" clId="{6CDD8F2A-8098-4992-8676-4939FB1298A0}" dt="2023-12-06T10:32:08.853" v="13252" actId="478"/>
          <ac:spMkLst>
            <pc:docMk/>
            <pc:sldMk cId="340158542" sldId="290"/>
            <ac:spMk id="10" creationId="{EE2CBFDF-DD1D-31E2-B3C2-D976C7BF9594}"/>
          </ac:spMkLst>
        </pc:spChg>
        <pc:spChg chg="mod">
          <ac:chgData name="Jason Alexander" userId="b2988365976d85c1" providerId="LiveId" clId="{6CDD8F2A-8098-4992-8676-4939FB1298A0}" dt="2023-12-06T10:38:21.123" v="13349" actId="2711"/>
          <ac:spMkLst>
            <pc:docMk/>
            <pc:sldMk cId="340158542" sldId="290"/>
            <ac:spMk id="11" creationId="{00583296-01F7-B931-B529-FCF8D43A9354}"/>
          </ac:spMkLst>
        </pc:spChg>
      </pc:sldChg>
      <pc:sldChg chg="delSp modSp add del mod ord">
        <pc:chgData name="Jason Alexander" userId="b2988365976d85c1" providerId="LiveId" clId="{6CDD8F2A-8098-4992-8676-4939FB1298A0}" dt="2023-12-06T10:42:59.925" v="13400" actId="47"/>
        <pc:sldMkLst>
          <pc:docMk/>
          <pc:sldMk cId="1743172866" sldId="291"/>
        </pc:sldMkLst>
        <pc:spChg chg="mod">
          <ac:chgData name="Jason Alexander" userId="b2988365976d85c1" providerId="LiveId" clId="{6CDD8F2A-8098-4992-8676-4939FB1298A0}" dt="2023-11-29T02:29:37.957" v="531" actId="20577"/>
          <ac:spMkLst>
            <pc:docMk/>
            <pc:sldMk cId="1743172866" sldId="291"/>
            <ac:spMk id="2" creationId="{1620345A-2852-DD49-A62D-CC5131B290DD}"/>
          </ac:spMkLst>
        </pc:spChg>
        <pc:spChg chg="mod">
          <ac:chgData name="Jason Alexander" userId="b2988365976d85c1" providerId="LiveId" clId="{6CDD8F2A-8098-4992-8676-4939FB1298A0}" dt="2023-11-29T02:47:10.068" v="1102" actId="20577"/>
          <ac:spMkLst>
            <pc:docMk/>
            <pc:sldMk cId="1743172866" sldId="291"/>
            <ac:spMk id="3" creationId="{F79C68AD-12C5-BC29-5E8F-39DAF54A77D4}"/>
          </ac:spMkLst>
        </pc:spChg>
        <pc:spChg chg="mod">
          <ac:chgData name="Jason Alexander" userId="b2988365976d85c1" providerId="LiveId" clId="{6CDD8F2A-8098-4992-8676-4939FB1298A0}" dt="2023-11-29T02:29:27.341" v="494" actId="20577"/>
          <ac:spMkLst>
            <pc:docMk/>
            <pc:sldMk cId="1743172866" sldId="291"/>
            <ac:spMk id="8" creationId="{A1C4A399-E0C5-42BD-8747-33CB99260227}"/>
          </ac:spMkLst>
        </pc:spChg>
        <pc:spChg chg="del">
          <ac:chgData name="Jason Alexander" userId="b2988365976d85c1" providerId="LiveId" clId="{6CDD8F2A-8098-4992-8676-4939FB1298A0}" dt="2023-12-06T10:32:11.629" v="13253" actId="478"/>
          <ac:spMkLst>
            <pc:docMk/>
            <pc:sldMk cId="1743172866" sldId="291"/>
            <ac:spMk id="10" creationId="{FA5A90BA-D41B-3295-885D-275360161116}"/>
          </ac:spMkLst>
        </pc:spChg>
      </pc:sldChg>
      <pc:sldChg chg="addSp delSp modSp add mod ord modNotesTx">
        <pc:chgData name="Jason Alexander" userId="b2988365976d85c1" providerId="LiveId" clId="{6CDD8F2A-8098-4992-8676-4939FB1298A0}" dt="2023-12-06T10:40:55.145" v="13374" actId="1076"/>
        <pc:sldMkLst>
          <pc:docMk/>
          <pc:sldMk cId="531695883" sldId="292"/>
        </pc:sldMkLst>
        <pc:spChg chg="del">
          <ac:chgData name="Jason Alexander" userId="b2988365976d85c1" providerId="LiveId" clId="{6CDD8F2A-8098-4992-8676-4939FB1298A0}" dt="2023-11-29T03:15:07.787" v="1525" actId="478"/>
          <ac:spMkLst>
            <pc:docMk/>
            <pc:sldMk cId="531695883" sldId="292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0:53.701" v="13373" actId="1076"/>
          <ac:spMkLst>
            <pc:docMk/>
            <pc:sldMk cId="531695883" sldId="292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0:20.877" v="13365" actId="2711"/>
          <ac:spMkLst>
            <pc:docMk/>
            <pc:sldMk cId="531695883" sldId="292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0:20.877" v="13365" actId="2711"/>
          <ac:spMkLst>
            <pc:docMk/>
            <pc:sldMk cId="531695883" sldId="292"/>
            <ac:spMk id="6" creationId="{20E56F8B-5F42-ECF0-67D9-B30576FE2CB2}"/>
          </ac:spMkLst>
        </pc:spChg>
        <pc:spChg chg="add mod">
          <ac:chgData name="Jason Alexander" userId="b2988365976d85c1" providerId="LiveId" clId="{6CDD8F2A-8098-4992-8676-4939FB1298A0}" dt="2023-12-06T10:40:55.145" v="13374" actId="1076"/>
          <ac:spMkLst>
            <pc:docMk/>
            <pc:sldMk cId="531695883" sldId="292"/>
            <ac:spMk id="7" creationId="{8B3D40E1-6DE3-1828-224F-A53D40545CDB}"/>
          </ac:spMkLst>
        </pc:spChg>
        <pc:spChg chg="mod">
          <ac:chgData name="Jason Alexander" userId="b2988365976d85c1" providerId="LiveId" clId="{6CDD8F2A-8098-4992-8676-4939FB1298A0}" dt="2023-12-06T10:40:20.877" v="13365" actId="2711"/>
          <ac:spMkLst>
            <pc:docMk/>
            <pc:sldMk cId="531695883" sldId="292"/>
            <ac:spMk id="8" creationId="{4879DF57-C791-E866-1F8E-891EA56C8415}"/>
          </ac:spMkLst>
        </pc:spChg>
        <pc:spChg chg="add del mod">
          <ac:chgData name="Jason Alexander" userId="b2988365976d85c1" providerId="LiveId" clId="{6CDD8F2A-8098-4992-8676-4939FB1298A0}" dt="2023-11-29T03:15:09.129" v="1526" actId="478"/>
          <ac:spMkLst>
            <pc:docMk/>
            <pc:sldMk cId="531695883" sldId="292"/>
            <ac:spMk id="9" creationId="{25246EFC-B66D-3CD9-3A55-2DCE1E644A29}"/>
          </ac:spMkLst>
        </pc:spChg>
        <pc:spChg chg="add mod">
          <ac:chgData name="Jason Alexander" userId="b2988365976d85c1" providerId="LiveId" clId="{6CDD8F2A-8098-4992-8676-4939FB1298A0}" dt="2023-12-06T10:40:20.877" v="13365" actId="2711"/>
          <ac:spMkLst>
            <pc:docMk/>
            <pc:sldMk cId="531695883" sldId="292"/>
            <ac:spMk id="9" creationId="{41C035BE-9780-3049-AB13-7DD5DA7283AB}"/>
          </ac:spMkLst>
        </pc:spChg>
        <pc:spChg chg="add mod">
          <ac:chgData name="Jason Alexander" userId="b2988365976d85c1" providerId="LiveId" clId="{6CDD8F2A-8098-4992-8676-4939FB1298A0}" dt="2023-12-06T10:40:20.877" v="13365" actId="2711"/>
          <ac:spMkLst>
            <pc:docMk/>
            <pc:sldMk cId="531695883" sldId="292"/>
            <ac:spMk id="10" creationId="{8B2CE6C7-4C42-ED6D-0B12-DA03393E53C4}"/>
          </ac:spMkLst>
        </pc:spChg>
        <pc:spChg chg="add mod">
          <ac:chgData name="Jason Alexander" userId="b2988365976d85c1" providerId="LiveId" clId="{6CDD8F2A-8098-4992-8676-4939FB1298A0}" dt="2023-12-06T10:40:45.778" v="13371" actId="14100"/>
          <ac:spMkLst>
            <pc:docMk/>
            <pc:sldMk cId="531695883" sldId="292"/>
            <ac:spMk id="11" creationId="{27F6690A-78C2-3F35-F112-AB46B0A9B082}"/>
          </ac:spMkLst>
        </pc:spChg>
        <pc:spChg chg="mod">
          <ac:chgData name="Jason Alexander" userId="b2988365976d85c1" providerId="LiveId" clId="{6CDD8F2A-8098-4992-8676-4939FB1298A0}" dt="2023-12-06T10:40:20.877" v="13365" actId="2711"/>
          <ac:spMkLst>
            <pc:docMk/>
            <pc:sldMk cId="531695883" sldId="292"/>
            <ac:spMk id="12" creationId="{79CF70FC-A4D5-0083-6E7D-B48DD9647C78}"/>
          </ac:spMkLst>
        </pc:spChg>
        <pc:picChg chg="add mod">
          <ac:chgData name="Jason Alexander" userId="b2988365976d85c1" providerId="LiveId" clId="{6CDD8F2A-8098-4992-8676-4939FB1298A0}" dt="2023-12-06T06:55:21.544" v="10898" actId="14100"/>
          <ac:picMkLst>
            <pc:docMk/>
            <pc:sldMk cId="531695883" sldId="292"/>
            <ac:picMk id="2" creationId="{5E266903-7F6E-5F12-562B-203FFAB8E122}"/>
          </ac:picMkLst>
        </pc:picChg>
        <pc:picChg chg="add mod">
          <ac:chgData name="Jason Alexander" userId="b2988365976d85c1" providerId="LiveId" clId="{6CDD8F2A-8098-4992-8676-4939FB1298A0}" dt="2023-12-06T06:55:42.908" v="10902" actId="1076"/>
          <ac:picMkLst>
            <pc:docMk/>
            <pc:sldMk cId="531695883" sldId="292"/>
            <ac:picMk id="3" creationId="{4B215BF2-CB5F-E34A-ABB3-CD7C44ABA64A}"/>
          </ac:picMkLst>
        </pc:picChg>
        <pc:picChg chg="del">
          <ac:chgData name="Jason Alexander" userId="b2988365976d85c1" providerId="LiveId" clId="{6CDD8F2A-8098-4992-8676-4939FB1298A0}" dt="2023-12-06T06:45:42.441" v="10605" actId="478"/>
          <ac:picMkLst>
            <pc:docMk/>
            <pc:sldMk cId="531695883" sldId="292"/>
            <ac:picMk id="7" creationId="{9B8CC947-CC49-569A-7926-68B8498CAE6A}"/>
          </ac:picMkLst>
        </pc:picChg>
        <pc:picChg chg="del">
          <ac:chgData name="Jason Alexander" userId="b2988365976d85c1" providerId="LiveId" clId="{6CDD8F2A-8098-4992-8676-4939FB1298A0}" dt="2023-11-29T03:15:09.667" v="1527" actId="478"/>
          <ac:picMkLst>
            <pc:docMk/>
            <pc:sldMk cId="531695883" sldId="292"/>
            <ac:picMk id="1026" creationId="{65ECFA92-0993-9F68-34DC-B07D35CD8DFF}"/>
          </ac:picMkLst>
        </pc:picChg>
      </pc:sldChg>
      <pc:sldChg chg="addSp delSp modSp add del mod ord">
        <pc:chgData name="Jason Alexander" userId="b2988365976d85c1" providerId="LiveId" clId="{6CDD8F2A-8098-4992-8676-4939FB1298A0}" dt="2023-12-06T06:55:49.079" v="10903" actId="47"/>
        <pc:sldMkLst>
          <pc:docMk/>
          <pc:sldMk cId="3042900401" sldId="293"/>
        </pc:sldMkLst>
        <pc:spChg chg="del">
          <ac:chgData name="Jason Alexander" userId="b2988365976d85c1" providerId="LiveId" clId="{6CDD8F2A-8098-4992-8676-4939FB1298A0}" dt="2023-11-29T03:15:12.007" v="1528" actId="478"/>
          <ac:spMkLst>
            <pc:docMk/>
            <pc:sldMk cId="3042900401" sldId="293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4T10:04:23.817" v="7902" actId="2711"/>
          <ac:spMkLst>
            <pc:docMk/>
            <pc:sldMk cId="3042900401" sldId="293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4T10:04:23.817" v="7902" actId="2711"/>
          <ac:spMkLst>
            <pc:docMk/>
            <pc:sldMk cId="3042900401" sldId="293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4T10:04:23.817" v="7902" actId="2711"/>
          <ac:spMkLst>
            <pc:docMk/>
            <pc:sldMk cId="3042900401" sldId="293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4T10:04:23.817" v="7902" actId="2711"/>
          <ac:spMkLst>
            <pc:docMk/>
            <pc:sldMk cId="3042900401" sldId="293"/>
            <ac:spMk id="8" creationId="{4879DF57-C791-E866-1F8E-891EA56C8415}"/>
          </ac:spMkLst>
        </pc:spChg>
        <pc:spChg chg="add del mod">
          <ac:chgData name="Jason Alexander" userId="b2988365976d85c1" providerId="LiveId" clId="{6CDD8F2A-8098-4992-8676-4939FB1298A0}" dt="2023-11-29T03:15:13.509" v="1529" actId="478"/>
          <ac:spMkLst>
            <pc:docMk/>
            <pc:sldMk cId="3042900401" sldId="293"/>
            <ac:spMk id="9" creationId="{0FE83130-989E-BEAC-77CA-DEB0AEAA7531}"/>
          </ac:spMkLst>
        </pc:spChg>
        <pc:picChg chg="add mod">
          <ac:chgData name="Jason Alexander" userId="b2988365976d85c1" providerId="LiveId" clId="{6CDD8F2A-8098-4992-8676-4939FB1298A0}" dt="2023-12-06T06:55:06.672" v="10893" actId="1076"/>
          <ac:picMkLst>
            <pc:docMk/>
            <pc:sldMk cId="3042900401" sldId="293"/>
            <ac:picMk id="2" creationId="{D6BA6A43-67C0-B362-A79F-280EE19E4C2F}"/>
          </ac:picMkLst>
        </pc:picChg>
        <pc:picChg chg="del">
          <ac:chgData name="Jason Alexander" userId="b2988365976d85c1" providerId="LiveId" clId="{6CDD8F2A-8098-4992-8676-4939FB1298A0}" dt="2023-12-06T06:45:43.961" v="10606" actId="478"/>
          <ac:picMkLst>
            <pc:docMk/>
            <pc:sldMk cId="3042900401" sldId="293"/>
            <ac:picMk id="7" creationId="{9B8CC947-CC49-569A-7926-68B8498CAE6A}"/>
          </ac:picMkLst>
        </pc:picChg>
        <pc:picChg chg="del">
          <ac:chgData name="Jason Alexander" userId="b2988365976d85c1" providerId="LiveId" clId="{6CDD8F2A-8098-4992-8676-4939FB1298A0}" dt="2023-11-29T03:15:13.802" v="1530" actId="478"/>
          <ac:picMkLst>
            <pc:docMk/>
            <pc:sldMk cId="3042900401" sldId="293"/>
            <ac:picMk id="1026" creationId="{65ECFA92-0993-9F68-34DC-B07D35CD8DFF}"/>
          </ac:picMkLst>
        </pc:picChg>
      </pc:sldChg>
      <pc:sldChg chg="addSp delSp modSp add mod ord">
        <pc:chgData name="Jason Alexander" userId="b2988365976d85c1" providerId="LiveId" clId="{6CDD8F2A-8098-4992-8676-4939FB1298A0}" dt="2023-12-06T10:46:58.763" v="13450" actId="207"/>
        <pc:sldMkLst>
          <pc:docMk/>
          <pc:sldMk cId="566609984" sldId="294"/>
        </pc:sldMkLst>
        <pc:spChg chg="mod">
          <ac:chgData name="Jason Alexander" userId="b2988365976d85c1" providerId="LiveId" clId="{6CDD8F2A-8098-4992-8676-4939FB1298A0}" dt="2023-12-06T10:41:42.455" v="13377" actId="2711"/>
          <ac:spMkLst>
            <pc:docMk/>
            <pc:sldMk cId="566609984" sldId="294"/>
            <ac:spMk id="2" creationId="{0D31B114-7826-BD57-C34B-EBB799A4986A}"/>
          </ac:spMkLst>
        </pc:spChg>
        <pc:spChg chg="add del mod">
          <ac:chgData name="Jason Alexander" userId="b2988365976d85c1" providerId="LiveId" clId="{6CDD8F2A-8098-4992-8676-4939FB1298A0}" dt="2023-12-04T08:07:31.743" v="6072"/>
          <ac:spMkLst>
            <pc:docMk/>
            <pc:sldMk cId="566609984" sldId="294"/>
            <ac:spMk id="2" creationId="{BC39B0CD-1175-17C7-FBA4-BE3F54E884C9}"/>
          </ac:spMkLst>
        </pc:spChg>
        <pc:spChg chg="mod">
          <ac:chgData name="Jason Alexander" userId="b2988365976d85c1" providerId="LiveId" clId="{6CDD8F2A-8098-4992-8676-4939FB1298A0}" dt="2023-12-06T10:41:42.455" v="13377" actId="2711"/>
          <ac:spMkLst>
            <pc:docMk/>
            <pc:sldMk cId="566609984" sldId="294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4:41.349" v="13409" actId="207"/>
          <ac:spMkLst>
            <pc:docMk/>
            <pc:sldMk cId="566609984" sldId="294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58.763" v="13450" actId="207"/>
          <ac:spMkLst>
            <pc:docMk/>
            <pc:sldMk cId="566609984" sldId="294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6T10:41:42.455" v="13377" actId="2711"/>
          <ac:spMkLst>
            <pc:docMk/>
            <pc:sldMk cId="566609984" sldId="294"/>
            <ac:spMk id="8" creationId="{4879DF57-C791-E866-1F8E-891EA56C8415}"/>
          </ac:spMkLst>
        </pc:spChg>
        <pc:spChg chg="add mod">
          <ac:chgData name="Jason Alexander" userId="b2988365976d85c1" providerId="LiveId" clId="{6CDD8F2A-8098-4992-8676-4939FB1298A0}" dt="2023-12-06T10:41:42.455" v="13377" actId="2711"/>
          <ac:spMkLst>
            <pc:docMk/>
            <pc:sldMk cId="566609984" sldId="294"/>
            <ac:spMk id="15" creationId="{5CBAAB29-7699-77B3-485F-90EF5AF66C3A}"/>
          </ac:spMkLst>
        </pc:spChg>
        <pc:spChg chg="add mod">
          <ac:chgData name="Jason Alexander" userId="b2988365976d85c1" providerId="LiveId" clId="{6CDD8F2A-8098-4992-8676-4939FB1298A0}" dt="2023-12-06T10:41:42.455" v="13377" actId="2711"/>
          <ac:spMkLst>
            <pc:docMk/>
            <pc:sldMk cId="566609984" sldId="294"/>
            <ac:spMk id="16" creationId="{BBFCF06E-59B4-DEF7-FAAA-7BD7B76F8461}"/>
          </ac:spMkLst>
        </pc:spChg>
        <pc:spChg chg="add mod">
          <ac:chgData name="Jason Alexander" userId="b2988365976d85c1" providerId="LiveId" clId="{6CDD8F2A-8098-4992-8676-4939FB1298A0}" dt="2023-12-06T10:41:42.455" v="13377" actId="2711"/>
          <ac:spMkLst>
            <pc:docMk/>
            <pc:sldMk cId="566609984" sldId="294"/>
            <ac:spMk id="17" creationId="{DD33CEB8-2D66-FDD8-B3C8-B934446456AC}"/>
          </ac:spMkLst>
        </pc:spChg>
        <pc:spChg chg="add mod">
          <ac:chgData name="Jason Alexander" userId="b2988365976d85c1" providerId="LiveId" clId="{6CDD8F2A-8098-4992-8676-4939FB1298A0}" dt="2023-12-06T10:41:42.455" v="13377" actId="2711"/>
          <ac:spMkLst>
            <pc:docMk/>
            <pc:sldMk cId="566609984" sldId="294"/>
            <ac:spMk id="18" creationId="{0F85114D-CB44-4BD5-0681-B8413C59B0DB}"/>
          </ac:spMkLst>
        </pc:spChg>
        <pc:spChg chg="add mod">
          <ac:chgData name="Jason Alexander" userId="b2988365976d85c1" providerId="LiveId" clId="{6CDD8F2A-8098-4992-8676-4939FB1298A0}" dt="2023-12-06T10:41:42.455" v="13377" actId="2711"/>
          <ac:spMkLst>
            <pc:docMk/>
            <pc:sldMk cId="566609984" sldId="294"/>
            <ac:spMk id="19" creationId="{F32FC2DF-2992-5E4C-ABB5-3004FCF4966D}"/>
          </ac:spMkLst>
        </pc:spChg>
        <pc:spChg chg="add mod">
          <ac:chgData name="Jason Alexander" userId="b2988365976d85c1" providerId="LiveId" clId="{6CDD8F2A-8098-4992-8676-4939FB1298A0}" dt="2023-12-06T10:41:42.455" v="13377" actId="2711"/>
          <ac:spMkLst>
            <pc:docMk/>
            <pc:sldMk cId="566609984" sldId="294"/>
            <ac:spMk id="20" creationId="{D3EE09A3-14C0-77F0-7DAC-484C5A60B6AF}"/>
          </ac:spMkLst>
        </pc:spChg>
        <pc:picChg chg="add mod">
          <ac:chgData name="Jason Alexander" userId="b2988365976d85c1" providerId="LiveId" clId="{6CDD8F2A-8098-4992-8676-4939FB1298A0}" dt="2023-12-04T08:11:36.744" v="6133" actId="1076"/>
          <ac:picMkLst>
            <pc:docMk/>
            <pc:sldMk cId="566609984" sldId="294"/>
            <ac:picMk id="3" creationId="{605AEC60-D73F-2D13-3EE0-291AE26379EB}"/>
          </ac:picMkLst>
        </pc:picChg>
        <pc:picChg chg="del">
          <ac:chgData name="Jason Alexander" userId="b2988365976d85c1" providerId="LiveId" clId="{6CDD8F2A-8098-4992-8676-4939FB1298A0}" dt="2023-12-06T06:45:33.831" v="10599" actId="478"/>
          <ac:picMkLst>
            <pc:docMk/>
            <pc:sldMk cId="566609984" sldId="294"/>
            <ac:picMk id="7" creationId="{9B8CC947-CC49-569A-7926-68B8498CAE6A}"/>
          </ac:picMkLst>
        </pc:picChg>
        <pc:picChg chg="add mod modCrop">
          <ac:chgData name="Jason Alexander" userId="b2988365976d85c1" providerId="LiveId" clId="{6CDD8F2A-8098-4992-8676-4939FB1298A0}" dt="2023-12-04T08:11:26.760" v="6132" actId="1076"/>
          <ac:picMkLst>
            <pc:docMk/>
            <pc:sldMk cId="566609984" sldId="294"/>
            <ac:picMk id="9" creationId="{D42DF3CB-9FE2-2713-4947-64F19C6860AF}"/>
          </ac:picMkLst>
        </pc:picChg>
        <pc:picChg chg="add mod modCrop">
          <ac:chgData name="Jason Alexander" userId="b2988365976d85c1" providerId="LiveId" clId="{6CDD8F2A-8098-4992-8676-4939FB1298A0}" dt="2023-12-04T08:11:26.760" v="6132" actId="1076"/>
          <ac:picMkLst>
            <pc:docMk/>
            <pc:sldMk cId="566609984" sldId="294"/>
            <ac:picMk id="11" creationId="{4A733FB0-AF72-FE7D-6DC5-CB032D49340D}"/>
          </ac:picMkLst>
        </pc:picChg>
        <pc:picChg chg="add mod modCrop">
          <ac:chgData name="Jason Alexander" userId="b2988365976d85c1" providerId="LiveId" clId="{6CDD8F2A-8098-4992-8676-4939FB1298A0}" dt="2023-12-04T08:11:26.760" v="6132" actId="1076"/>
          <ac:picMkLst>
            <pc:docMk/>
            <pc:sldMk cId="566609984" sldId="294"/>
            <ac:picMk id="12" creationId="{FFC2893F-6768-D314-E13B-C3689A069D88}"/>
          </ac:picMkLst>
        </pc:picChg>
        <pc:picChg chg="add mod modCrop">
          <ac:chgData name="Jason Alexander" userId="b2988365976d85c1" providerId="LiveId" clId="{6CDD8F2A-8098-4992-8676-4939FB1298A0}" dt="2023-12-04T08:11:26.760" v="6132" actId="1076"/>
          <ac:picMkLst>
            <pc:docMk/>
            <pc:sldMk cId="566609984" sldId="294"/>
            <ac:picMk id="13" creationId="{E708C725-7E68-0862-8915-59941266B7BA}"/>
          </ac:picMkLst>
        </pc:picChg>
        <pc:picChg chg="add mod">
          <ac:chgData name="Jason Alexander" userId="b2988365976d85c1" providerId="LiveId" clId="{6CDD8F2A-8098-4992-8676-4939FB1298A0}" dt="2023-12-04T08:11:26.760" v="6132" actId="1076"/>
          <ac:picMkLst>
            <pc:docMk/>
            <pc:sldMk cId="566609984" sldId="294"/>
            <ac:picMk id="14" creationId="{7619B8DA-84D6-2E5F-2616-2FA0BB89ECDD}"/>
          </ac:picMkLst>
        </pc:picChg>
      </pc:sldChg>
      <pc:sldChg chg="addSp delSp modSp add mod ord">
        <pc:chgData name="Jason Alexander" userId="b2988365976d85c1" providerId="LiveId" clId="{6CDD8F2A-8098-4992-8676-4939FB1298A0}" dt="2023-12-06T10:46:57.025" v="13449" actId="207"/>
        <pc:sldMkLst>
          <pc:docMk/>
          <pc:sldMk cId="3395373795" sldId="295"/>
        </pc:sldMkLst>
        <pc:spChg chg="mod">
          <ac:chgData name="Jason Alexander" userId="b2988365976d85c1" providerId="LiveId" clId="{6CDD8F2A-8098-4992-8676-4939FB1298A0}" dt="2023-12-06T10:41:46.026" v="13378" actId="2711"/>
          <ac:spMkLst>
            <pc:docMk/>
            <pc:sldMk cId="3395373795" sldId="295"/>
            <ac:spMk id="2" creationId="{BDA44352-38FF-3766-F98A-E5E2CD863B3F}"/>
          </ac:spMkLst>
        </pc:spChg>
        <pc:spChg chg="mod">
          <ac:chgData name="Jason Alexander" userId="b2988365976d85c1" providerId="LiveId" clId="{6CDD8F2A-8098-4992-8676-4939FB1298A0}" dt="2023-12-06T10:41:46.026" v="13378" actId="2711"/>
          <ac:spMkLst>
            <pc:docMk/>
            <pc:sldMk cId="3395373795" sldId="295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4:45.720" v="13410" actId="207"/>
          <ac:spMkLst>
            <pc:docMk/>
            <pc:sldMk cId="3395373795" sldId="295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57.025" v="13449" actId="207"/>
          <ac:spMkLst>
            <pc:docMk/>
            <pc:sldMk cId="3395373795" sldId="295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6T10:41:46.026" v="13378" actId="2711"/>
          <ac:spMkLst>
            <pc:docMk/>
            <pc:sldMk cId="3395373795" sldId="295"/>
            <ac:spMk id="8" creationId="{4879DF57-C791-E866-1F8E-891EA56C8415}"/>
          </ac:spMkLst>
        </pc:spChg>
        <pc:picChg chg="add mod">
          <ac:chgData name="Jason Alexander" userId="b2988365976d85c1" providerId="LiveId" clId="{6CDD8F2A-8098-4992-8676-4939FB1298A0}" dt="2023-12-04T08:20:37.807" v="6438" actId="1076"/>
          <ac:picMkLst>
            <pc:docMk/>
            <pc:sldMk cId="3395373795" sldId="295"/>
            <ac:picMk id="3" creationId="{E45DDBF3-9784-8B41-FFD2-03389EBE1700}"/>
          </ac:picMkLst>
        </pc:picChg>
        <pc:picChg chg="del">
          <ac:chgData name="Jason Alexander" userId="b2988365976d85c1" providerId="LiveId" clId="{6CDD8F2A-8098-4992-8676-4939FB1298A0}" dt="2023-12-06T06:45:35.392" v="10600" actId="478"/>
          <ac:picMkLst>
            <pc:docMk/>
            <pc:sldMk cId="3395373795" sldId="295"/>
            <ac:picMk id="7" creationId="{9B8CC947-CC49-569A-7926-68B8498CAE6A}"/>
          </ac:picMkLst>
        </pc:picChg>
        <pc:picChg chg="add mod">
          <ac:chgData name="Jason Alexander" userId="b2988365976d85c1" providerId="LiveId" clId="{6CDD8F2A-8098-4992-8676-4939FB1298A0}" dt="2023-12-04T08:20:39.574" v="6439" actId="1076"/>
          <ac:picMkLst>
            <pc:docMk/>
            <pc:sldMk cId="3395373795" sldId="295"/>
            <ac:picMk id="10" creationId="{CFF1A518-2148-DEAB-EF04-2BCBC6CD519E}"/>
          </ac:picMkLst>
        </pc:picChg>
        <pc:picChg chg="add mod">
          <ac:chgData name="Jason Alexander" userId="b2988365976d85c1" providerId="LiveId" clId="{6CDD8F2A-8098-4992-8676-4939FB1298A0}" dt="2023-12-04T08:20:27.100" v="6435" actId="1076"/>
          <ac:picMkLst>
            <pc:docMk/>
            <pc:sldMk cId="3395373795" sldId="295"/>
            <ac:picMk id="12" creationId="{3BFB77EF-DA9E-B5EC-7B6B-4A0C57B9BB88}"/>
          </ac:picMkLst>
        </pc:picChg>
        <pc:picChg chg="add mod">
          <ac:chgData name="Jason Alexander" userId="b2988365976d85c1" providerId="LiveId" clId="{6CDD8F2A-8098-4992-8676-4939FB1298A0}" dt="2023-12-04T08:20:19.871" v="6434" actId="1076"/>
          <ac:picMkLst>
            <pc:docMk/>
            <pc:sldMk cId="3395373795" sldId="295"/>
            <ac:picMk id="14" creationId="{2BA335BE-C4BB-415A-5495-D6DE6E39C0C2}"/>
          </ac:picMkLst>
        </pc:picChg>
        <pc:picChg chg="add mod modCrop">
          <ac:chgData name="Jason Alexander" userId="b2988365976d85c1" providerId="LiveId" clId="{6CDD8F2A-8098-4992-8676-4939FB1298A0}" dt="2023-12-04T08:20:14.095" v="6433" actId="1076"/>
          <ac:picMkLst>
            <pc:docMk/>
            <pc:sldMk cId="3395373795" sldId="295"/>
            <ac:picMk id="16" creationId="{8659EC48-DC6A-F2C3-3B80-895725B8F0A4}"/>
          </ac:picMkLst>
        </pc:picChg>
      </pc:sldChg>
      <pc:sldChg chg="addSp delSp modSp add del mod">
        <pc:chgData name="Jason Alexander" userId="b2988365976d85c1" providerId="LiveId" clId="{6CDD8F2A-8098-4992-8676-4939FB1298A0}" dt="2023-12-06T06:58:08.405" v="10989" actId="47"/>
        <pc:sldMkLst>
          <pc:docMk/>
          <pc:sldMk cId="3753153123" sldId="296"/>
        </pc:sldMkLst>
        <pc:spChg chg="add mod">
          <ac:chgData name="Jason Alexander" userId="b2988365976d85c1" providerId="LiveId" clId="{6CDD8F2A-8098-4992-8676-4939FB1298A0}" dt="2023-12-04T10:04:59.008" v="7907" actId="2711"/>
          <ac:spMkLst>
            <pc:docMk/>
            <pc:sldMk cId="3753153123" sldId="296"/>
            <ac:spMk id="2" creationId="{20F3D44C-345B-C1BA-6C26-681E2CBA8C4C}"/>
          </ac:spMkLst>
        </pc:spChg>
        <pc:spChg chg="mod">
          <ac:chgData name="Jason Alexander" userId="b2988365976d85c1" providerId="LiveId" clId="{6CDD8F2A-8098-4992-8676-4939FB1298A0}" dt="2023-12-04T10:04:59.008" v="7907" actId="2711"/>
          <ac:spMkLst>
            <pc:docMk/>
            <pc:sldMk cId="3753153123" sldId="296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4T10:04:59.008" v="7907" actId="2711"/>
          <ac:spMkLst>
            <pc:docMk/>
            <pc:sldMk cId="3753153123" sldId="296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4T10:04:59.008" v="7907" actId="2711"/>
          <ac:spMkLst>
            <pc:docMk/>
            <pc:sldMk cId="3753153123" sldId="296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4T10:04:59.008" v="7907" actId="2711"/>
          <ac:spMkLst>
            <pc:docMk/>
            <pc:sldMk cId="3753153123" sldId="296"/>
            <ac:spMk id="8" creationId="{4879DF57-C791-E866-1F8E-891EA56C8415}"/>
          </ac:spMkLst>
        </pc:spChg>
        <pc:picChg chg="del">
          <ac:chgData name="Jason Alexander" userId="b2988365976d85c1" providerId="LiveId" clId="{6CDD8F2A-8098-4992-8676-4939FB1298A0}" dt="2023-12-06T06:45:36.746" v="10601" actId="478"/>
          <ac:picMkLst>
            <pc:docMk/>
            <pc:sldMk cId="3753153123" sldId="296"/>
            <ac:picMk id="7" creationId="{9B8CC947-CC49-569A-7926-68B8498CAE6A}"/>
          </ac:picMkLst>
        </pc:picChg>
      </pc:sldChg>
      <pc:sldChg chg="addSp delSp modSp add del mod ord">
        <pc:chgData name="Jason Alexander" userId="b2988365976d85c1" providerId="LiveId" clId="{6CDD8F2A-8098-4992-8676-4939FB1298A0}" dt="2023-12-06T11:02:01.064" v="13633" actId="20577"/>
        <pc:sldMkLst>
          <pc:docMk/>
          <pc:sldMk cId="3296130625" sldId="297"/>
        </pc:sldMkLst>
        <pc:spChg chg="add mod">
          <ac:chgData name="Jason Alexander" userId="b2988365976d85c1" providerId="LiveId" clId="{6CDD8F2A-8098-4992-8676-4939FB1298A0}" dt="2023-12-06T03:55:13.945" v="9648" actId="20577"/>
          <ac:spMkLst>
            <pc:docMk/>
            <pc:sldMk cId="3296130625" sldId="297"/>
            <ac:spMk id="2" creationId="{FDEEBB3F-4721-0D78-D822-FDFF07FEB68B}"/>
          </ac:spMkLst>
        </pc:spChg>
        <pc:spChg chg="mod">
          <ac:chgData name="Jason Alexander" userId="b2988365976d85c1" providerId="LiveId" clId="{6CDD8F2A-8098-4992-8676-4939FB1298A0}" dt="2023-12-06T03:52:22.299" v="9141" actId="1076"/>
          <ac:spMkLst>
            <pc:docMk/>
            <pc:sldMk cId="3296130625" sldId="297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1:01:58.118" v="13624" actId="20577"/>
          <ac:spMkLst>
            <pc:docMk/>
            <pc:sldMk cId="3296130625" sldId="297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1:02:01.064" v="13633" actId="20577"/>
          <ac:spMkLst>
            <pc:docMk/>
            <pc:sldMk cId="3296130625" sldId="297"/>
            <ac:spMk id="6" creationId="{20E56F8B-5F42-ECF0-67D9-B30576FE2CB2}"/>
          </ac:spMkLst>
        </pc:spChg>
        <pc:spChg chg="mod">
          <ac:chgData name="Jason Alexander" userId="b2988365976d85c1" providerId="LiveId" clId="{6CDD8F2A-8098-4992-8676-4939FB1298A0}" dt="2023-12-04T10:06:14.390" v="7913" actId="2711"/>
          <ac:spMkLst>
            <pc:docMk/>
            <pc:sldMk cId="3296130625" sldId="297"/>
            <ac:spMk id="8" creationId="{4879DF57-C791-E866-1F8E-891EA56C8415}"/>
          </ac:spMkLst>
        </pc:spChg>
        <pc:picChg chg="del">
          <ac:chgData name="Jason Alexander" userId="b2988365976d85c1" providerId="LiveId" clId="{6CDD8F2A-8098-4992-8676-4939FB1298A0}" dt="2023-12-06T06:45:57.406" v="10615" actId="478"/>
          <ac:picMkLst>
            <pc:docMk/>
            <pc:sldMk cId="3296130625" sldId="297"/>
            <ac:picMk id="7" creationId="{9B8CC947-CC49-569A-7926-68B8498CAE6A}"/>
          </ac:picMkLst>
        </pc:picChg>
      </pc:sldChg>
      <pc:sldChg chg="addSp delSp modSp add mod ord">
        <pc:chgData name="Jason Alexander" userId="b2988365976d85c1" providerId="LiveId" clId="{6CDD8F2A-8098-4992-8676-4939FB1298A0}" dt="2023-12-06T10:59:30.566" v="13475"/>
        <pc:sldMkLst>
          <pc:docMk/>
          <pc:sldMk cId="1346348637" sldId="298"/>
        </pc:sldMkLst>
        <pc:spChg chg="mod">
          <ac:chgData name="Jason Alexander" userId="b2988365976d85c1" providerId="LiveId" clId="{6CDD8F2A-8098-4992-8676-4939FB1298A0}" dt="2023-12-06T10:45:42.623" v="13421" actId="207"/>
          <ac:spMkLst>
            <pc:docMk/>
            <pc:sldMk cId="1346348637" sldId="298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36.376" v="13441" actId="207"/>
          <ac:spMkLst>
            <pc:docMk/>
            <pc:sldMk cId="1346348637" sldId="298"/>
            <ac:spMk id="6" creationId="{20E56F8B-5F42-ECF0-67D9-B30576FE2CB2}"/>
          </ac:spMkLst>
        </pc:spChg>
        <pc:picChg chg="add mod">
          <ac:chgData name="Jason Alexander" userId="b2988365976d85c1" providerId="LiveId" clId="{6CDD8F2A-8098-4992-8676-4939FB1298A0}" dt="2023-12-06T10:58:17.776" v="13473" actId="1076"/>
          <ac:picMkLst>
            <pc:docMk/>
            <pc:sldMk cId="1346348637" sldId="298"/>
            <ac:picMk id="2" creationId="{25925526-BC69-F755-711A-92668BA67E7F}"/>
          </ac:picMkLst>
        </pc:picChg>
        <pc:picChg chg="del">
          <ac:chgData name="Jason Alexander" userId="b2988365976d85c1" providerId="LiveId" clId="{6CDD8F2A-8098-4992-8676-4939FB1298A0}" dt="2023-12-06T06:45:59.394" v="10616" actId="478"/>
          <ac:picMkLst>
            <pc:docMk/>
            <pc:sldMk cId="1346348637" sldId="298"/>
            <ac:picMk id="7" creationId="{9B8CC947-CC49-569A-7926-68B8498CAE6A}"/>
          </ac:picMkLst>
        </pc:picChg>
      </pc:sldChg>
      <pc:sldChg chg="addSp delSp modSp add mod ord">
        <pc:chgData name="Jason Alexander" userId="b2988365976d85c1" providerId="LiveId" clId="{6CDD8F2A-8098-4992-8676-4939FB1298A0}" dt="2023-12-06T11:00:20.809" v="13542" actId="20577"/>
        <pc:sldMkLst>
          <pc:docMk/>
          <pc:sldMk cId="3612900230" sldId="299"/>
        </pc:sldMkLst>
        <pc:spChg chg="mod">
          <ac:chgData name="Jason Alexander" userId="b2988365976d85c1" providerId="LiveId" clId="{6CDD8F2A-8098-4992-8676-4939FB1298A0}" dt="2023-12-06T10:45:49.138" v="13423" actId="207"/>
          <ac:spMkLst>
            <pc:docMk/>
            <pc:sldMk cId="3612900230" sldId="299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1:00:20.809" v="13542" actId="20577"/>
          <ac:spMkLst>
            <pc:docMk/>
            <pc:sldMk cId="3612900230" sldId="299"/>
            <ac:spMk id="6" creationId="{20E56F8B-5F42-ECF0-67D9-B30576FE2CB2}"/>
          </ac:spMkLst>
        </pc:spChg>
        <pc:picChg chg="add del mod">
          <ac:chgData name="Jason Alexander" userId="b2988365976d85c1" providerId="LiveId" clId="{6CDD8F2A-8098-4992-8676-4939FB1298A0}" dt="2023-12-06T11:00:10.350" v="13525" actId="478"/>
          <ac:picMkLst>
            <pc:docMk/>
            <pc:sldMk cId="3612900230" sldId="299"/>
            <ac:picMk id="2" creationId="{4FDD186C-7E4E-17E6-F047-C043E2241571}"/>
          </ac:picMkLst>
        </pc:picChg>
        <pc:picChg chg="add del mod">
          <ac:chgData name="Jason Alexander" userId="b2988365976d85c1" providerId="LiveId" clId="{6CDD8F2A-8098-4992-8676-4939FB1298A0}" dt="2023-12-06T11:00:10.700" v="13526" actId="478"/>
          <ac:picMkLst>
            <pc:docMk/>
            <pc:sldMk cId="3612900230" sldId="299"/>
            <ac:picMk id="3" creationId="{7A55FD2D-AB57-E5D3-7CF9-E5451D740A7A}"/>
          </ac:picMkLst>
        </pc:picChg>
        <pc:picChg chg="del">
          <ac:chgData name="Jason Alexander" userId="b2988365976d85c1" providerId="LiveId" clId="{6CDD8F2A-8098-4992-8676-4939FB1298A0}" dt="2023-12-06T06:46:02.146" v="10618" actId="478"/>
          <ac:picMkLst>
            <pc:docMk/>
            <pc:sldMk cId="3612900230" sldId="299"/>
            <ac:picMk id="7" creationId="{9B8CC947-CC49-569A-7926-68B8498CAE6A}"/>
          </ac:picMkLst>
        </pc:picChg>
      </pc:sldChg>
      <pc:sldChg chg="addSp delSp modSp add mod ord">
        <pc:chgData name="Jason Alexander" userId="b2988365976d85c1" providerId="LiveId" clId="{6CDD8F2A-8098-4992-8676-4939FB1298A0}" dt="2023-12-06T10:46:18.998" v="13430" actId="207"/>
        <pc:sldMkLst>
          <pc:docMk/>
          <pc:sldMk cId="1293164103" sldId="300"/>
        </pc:sldMkLst>
        <pc:spChg chg="add mod">
          <ac:chgData name="Jason Alexander" userId="b2988365976d85c1" providerId="LiveId" clId="{6CDD8F2A-8098-4992-8676-4939FB1298A0}" dt="2023-12-06T06:38:14.024" v="10546" actId="20577"/>
          <ac:spMkLst>
            <pc:docMk/>
            <pc:sldMk cId="1293164103" sldId="300"/>
            <ac:spMk id="2" creationId="{769DD56E-0C75-2B10-EDCB-C65EB77E1D77}"/>
          </ac:spMkLst>
        </pc:spChg>
        <pc:spChg chg="mod">
          <ac:chgData name="Jason Alexander" userId="b2988365976d85c1" providerId="LiveId" clId="{6CDD8F2A-8098-4992-8676-4939FB1298A0}" dt="2023-12-06T10:45:57.602" v="13426" actId="207"/>
          <ac:spMkLst>
            <pc:docMk/>
            <pc:sldMk cId="1293164103" sldId="300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18.998" v="13430" actId="207"/>
          <ac:spMkLst>
            <pc:docMk/>
            <pc:sldMk cId="1293164103" sldId="300"/>
            <ac:spMk id="6" creationId="{20E56F8B-5F42-ECF0-67D9-B30576FE2CB2}"/>
          </ac:spMkLst>
        </pc:spChg>
        <pc:picChg chg="del">
          <ac:chgData name="Jason Alexander" userId="b2988365976d85c1" providerId="LiveId" clId="{6CDD8F2A-8098-4992-8676-4939FB1298A0}" dt="2023-12-06T06:46:05.283" v="10619" actId="478"/>
          <ac:picMkLst>
            <pc:docMk/>
            <pc:sldMk cId="1293164103" sldId="300"/>
            <ac:picMk id="7" creationId="{9B8CC947-CC49-569A-7926-68B8498CAE6A}"/>
          </ac:picMkLst>
        </pc:picChg>
      </pc:sldChg>
      <pc:sldChg chg="modSp add del mod">
        <pc:chgData name="Jason Alexander" userId="b2988365976d85c1" providerId="LiveId" clId="{6CDD8F2A-8098-4992-8676-4939FB1298A0}" dt="2023-12-06T04:02:46.132" v="9741" actId="47"/>
        <pc:sldMkLst>
          <pc:docMk/>
          <pc:sldMk cId="2815739511" sldId="301"/>
        </pc:sldMkLst>
        <pc:spChg chg="mod">
          <ac:chgData name="Jason Alexander" userId="b2988365976d85c1" providerId="LiveId" clId="{6CDD8F2A-8098-4992-8676-4939FB1298A0}" dt="2023-11-29T03:37:25.845" v="2173" actId="20577"/>
          <ac:spMkLst>
            <pc:docMk/>
            <pc:sldMk cId="2815739511" sldId="301"/>
            <ac:spMk id="5" creationId="{300AA271-5801-D39C-AC16-9774B59DD5BB}"/>
          </ac:spMkLst>
        </pc:spChg>
      </pc:sldChg>
      <pc:sldChg chg="modSp add del mod ord">
        <pc:chgData name="Jason Alexander" userId="b2988365976d85c1" providerId="LiveId" clId="{6CDD8F2A-8098-4992-8676-4939FB1298A0}" dt="2023-12-06T10:46:14.709" v="13429" actId="47"/>
        <pc:sldMkLst>
          <pc:docMk/>
          <pc:sldMk cId="1827718911" sldId="302"/>
        </pc:sldMkLst>
        <pc:spChg chg="mod">
          <ac:chgData name="Jason Alexander" userId="b2988365976d85c1" providerId="LiveId" clId="{6CDD8F2A-8098-4992-8676-4939FB1298A0}" dt="2023-11-29T03:37:39.495" v="2204" actId="20577"/>
          <ac:spMkLst>
            <pc:docMk/>
            <pc:sldMk cId="1827718911" sldId="302"/>
            <ac:spMk id="5" creationId="{300AA271-5801-D39C-AC16-9774B59DD5BB}"/>
          </ac:spMkLst>
        </pc:spChg>
      </pc:sldChg>
      <pc:sldChg chg="modSp add del mod ord">
        <pc:chgData name="Jason Alexander" userId="b2988365976d85c1" providerId="LiveId" clId="{6CDD8F2A-8098-4992-8676-4939FB1298A0}" dt="2023-12-06T10:46:14.709" v="13429" actId="47"/>
        <pc:sldMkLst>
          <pc:docMk/>
          <pc:sldMk cId="1735527924" sldId="303"/>
        </pc:sldMkLst>
        <pc:spChg chg="mod">
          <ac:chgData name="Jason Alexander" userId="b2988365976d85c1" providerId="LiveId" clId="{6CDD8F2A-8098-4992-8676-4939FB1298A0}" dt="2023-11-29T03:37:43.077" v="2218" actId="20577"/>
          <ac:spMkLst>
            <pc:docMk/>
            <pc:sldMk cId="1735527924" sldId="303"/>
            <ac:spMk id="5" creationId="{300AA271-5801-D39C-AC16-9774B59DD5BB}"/>
          </ac:spMkLst>
        </pc:spChg>
      </pc:sldChg>
      <pc:sldChg chg="addSp modSp add del mod ord">
        <pc:chgData name="Jason Alexander" userId="b2988365976d85c1" providerId="LiveId" clId="{6CDD8F2A-8098-4992-8676-4939FB1298A0}" dt="2023-12-06T10:46:14.709" v="13429" actId="47"/>
        <pc:sldMkLst>
          <pc:docMk/>
          <pc:sldMk cId="3223423756" sldId="304"/>
        </pc:sldMkLst>
        <pc:spChg chg="add mod">
          <ac:chgData name="Jason Alexander" userId="b2988365976d85c1" providerId="LiveId" clId="{6CDD8F2A-8098-4992-8676-4939FB1298A0}" dt="2023-12-06T04:04:46.973" v="9812" actId="20577"/>
          <ac:spMkLst>
            <pc:docMk/>
            <pc:sldMk cId="3223423756" sldId="304"/>
            <ac:spMk id="2" creationId="{F34B5D09-526A-09FD-FC0F-2DB5DC87F6BD}"/>
          </ac:spMkLst>
        </pc:spChg>
        <pc:spChg chg="mod">
          <ac:chgData name="Jason Alexander" userId="b2988365976d85c1" providerId="LiveId" clId="{6CDD8F2A-8098-4992-8676-4939FB1298A0}" dt="2023-11-29T03:37:35.804" v="2192" actId="20577"/>
          <ac:spMkLst>
            <pc:docMk/>
            <pc:sldMk cId="3223423756" sldId="304"/>
            <ac:spMk id="5" creationId="{300AA271-5801-D39C-AC16-9774B59DD5BB}"/>
          </ac:spMkLst>
        </pc:spChg>
      </pc:sldChg>
      <pc:sldChg chg="addSp delSp modSp add del mod ord">
        <pc:chgData name="Jason Alexander" userId="b2988365976d85c1" providerId="LiveId" clId="{6CDD8F2A-8098-4992-8676-4939FB1298A0}" dt="2023-12-06T10:46:49.550" v="13446" actId="207"/>
        <pc:sldMkLst>
          <pc:docMk/>
          <pc:sldMk cId="1554370812" sldId="305"/>
        </pc:sldMkLst>
        <pc:spChg chg="mod">
          <ac:chgData name="Jason Alexander" userId="b2988365976d85c1" providerId="LiveId" clId="{6CDD8F2A-8098-4992-8676-4939FB1298A0}" dt="2023-12-06T10:41:58.135" v="13381" actId="2711"/>
          <ac:spMkLst>
            <pc:docMk/>
            <pc:sldMk cId="1554370812" sldId="305"/>
            <ac:spMk id="2" creationId="{E7B5FA0D-4D5B-090F-6B77-F71C9D96FED8}"/>
          </ac:spMkLst>
        </pc:spChg>
        <pc:spChg chg="del mod">
          <ac:chgData name="Jason Alexander" userId="b2988365976d85c1" providerId="LiveId" clId="{6CDD8F2A-8098-4992-8676-4939FB1298A0}" dt="2023-12-04T09:22:09.333" v="7806" actId="478"/>
          <ac:spMkLst>
            <pc:docMk/>
            <pc:sldMk cId="1554370812" sldId="305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1:58.135" v="13381" actId="2711"/>
          <ac:spMkLst>
            <pc:docMk/>
            <pc:sldMk cId="1554370812" sldId="305"/>
            <ac:spMk id="3" creationId="{840E2483-4E4D-02DC-18DB-6BC686E1429F}"/>
          </ac:spMkLst>
        </pc:spChg>
        <pc:spChg chg="add del mod">
          <ac:chgData name="Jason Alexander" userId="b2988365976d85c1" providerId="LiveId" clId="{6CDD8F2A-8098-4992-8676-4939FB1298A0}" dt="2023-12-06T10:41:58.135" v="13381" actId="2711"/>
          <ac:spMkLst>
            <pc:docMk/>
            <pc:sldMk cId="1554370812" sldId="305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4:55.465" v="13413" actId="207"/>
          <ac:spMkLst>
            <pc:docMk/>
            <pc:sldMk cId="1554370812" sldId="305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49.550" v="13446" actId="207"/>
          <ac:spMkLst>
            <pc:docMk/>
            <pc:sldMk cId="1554370812" sldId="305"/>
            <ac:spMk id="6" creationId="{20E56F8B-5F42-ECF0-67D9-B30576FE2CB2}"/>
          </ac:spMkLst>
        </pc:spChg>
        <pc:spChg chg="add del mod">
          <ac:chgData name="Jason Alexander" userId="b2988365976d85c1" providerId="LiveId" clId="{6CDD8F2A-8098-4992-8676-4939FB1298A0}" dt="2023-12-04T09:22:12.731" v="7807" actId="478"/>
          <ac:spMkLst>
            <pc:docMk/>
            <pc:sldMk cId="1554370812" sldId="305"/>
            <ac:spMk id="12" creationId="{0C1C151D-E2A2-A25E-CB3D-84323C0D1BA5}"/>
          </ac:spMkLst>
        </pc:spChg>
        <pc:picChg chg="del">
          <ac:chgData name="Jason Alexander" userId="b2988365976d85c1" providerId="LiveId" clId="{6CDD8F2A-8098-4992-8676-4939FB1298A0}" dt="2023-12-06T06:45:50.214" v="10610" actId="478"/>
          <ac:picMkLst>
            <pc:docMk/>
            <pc:sldMk cId="1554370812" sldId="305"/>
            <ac:picMk id="7" creationId="{9B8CC947-CC49-569A-7926-68B8498CAE6A}"/>
          </ac:picMkLst>
        </pc:picChg>
        <pc:picChg chg="add del mod">
          <ac:chgData name="Jason Alexander" userId="b2988365976d85c1" providerId="LiveId" clId="{6CDD8F2A-8098-4992-8676-4939FB1298A0}" dt="2023-12-04T09:26:32.045" v="7832" actId="478"/>
          <ac:picMkLst>
            <pc:docMk/>
            <pc:sldMk cId="1554370812" sldId="305"/>
            <ac:picMk id="9" creationId="{E78470C5-C65B-8948-4672-091BB6A14D55}"/>
          </ac:picMkLst>
        </pc:picChg>
        <pc:picChg chg="del">
          <ac:chgData name="Jason Alexander" userId="b2988365976d85c1" providerId="LiveId" clId="{6CDD8F2A-8098-4992-8676-4939FB1298A0}" dt="2023-12-04T08:52:35.632" v="7779" actId="478"/>
          <ac:picMkLst>
            <pc:docMk/>
            <pc:sldMk cId="1554370812" sldId="305"/>
            <ac:picMk id="11" creationId="{93981FC9-16F5-938E-A6E0-680A1E59F2BC}"/>
          </ac:picMkLst>
        </pc:picChg>
        <pc:picChg chg="add del mod">
          <ac:chgData name="Jason Alexander" userId="b2988365976d85c1" providerId="LiveId" clId="{6CDD8F2A-8098-4992-8676-4939FB1298A0}" dt="2023-12-04T09:28:00.573" v="7846" actId="478"/>
          <ac:picMkLst>
            <pc:docMk/>
            <pc:sldMk cId="1554370812" sldId="305"/>
            <ac:picMk id="14" creationId="{B0C7CAA3-7DD0-F35A-5DAA-47DAE6479E9D}"/>
          </ac:picMkLst>
        </pc:picChg>
        <pc:picChg chg="add mod ord">
          <ac:chgData name="Jason Alexander" userId="b2988365976d85c1" providerId="LiveId" clId="{6CDD8F2A-8098-4992-8676-4939FB1298A0}" dt="2023-12-06T10:32:39.501" v="13257" actId="1076"/>
          <ac:picMkLst>
            <pc:docMk/>
            <pc:sldMk cId="1554370812" sldId="305"/>
            <ac:picMk id="16" creationId="{0C1AD137-CE40-8DC4-6372-4CF3BD44B419}"/>
          </ac:picMkLst>
        </pc:picChg>
        <pc:inkChg chg="del">
          <ac:chgData name="Jason Alexander" userId="b2988365976d85c1" providerId="LiveId" clId="{6CDD8F2A-8098-4992-8676-4939FB1298A0}" dt="2023-12-04T08:52:38.453" v="7780" actId="478"/>
          <ac:inkMkLst>
            <pc:docMk/>
            <pc:sldMk cId="1554370812" sldId="305"/>
            <ac:inkMk id="18" creationId="{1C55281A-6298-3860-9BBD-F9CFFCA78D67}"/>
          </ac:inkMkLst>
        </pc:inkChg>
        <pc:inkChg chg="del">
          <ac:chgData name="Jason Alexander" userId="b2988365976d85c1" providerId="LiveId" clId="{6CDD8F2A-8098-4992-8676-4939FB1298A0}" dt="2023-12-04T08:52:39.509" v="7781" actId="478"/>
          <ac:inkMkLst>
            <pc:docMk/>
            <pc:sldMk cId="1554370812" sldId="305"/>
            <ac:inkMk id="20" creationId="{AAFB6A45-C1D2-91E1-8E88-97D5A7AD5523}"/>
          </ac:inkMkLst>
        </pc:inkChg>
        <pc:inkChg chg="del">
          <ac:chgData name="Jason Alexander" userId="b2988365976d85c1" providerId="LiveId" clId="{6CDD8F2A-8098-4992-8676-4939FB1298A0}" dt="2023-12-04T08:52:40.159" v="7782" actId="478"/>
          <ac:inkMkLst>
            <pc:docMk/>
            <pc:sldMk cId="1554370812" sldId="305"/>
            <ac:inkMk id="21" creationId="{44ECDA1F-1E9A-40C6-358A-298F323E1484}"/>
          </ac:inkMkLst>
        </pc:inkChg>
        <pc:inkChg chg="del mod">
          <ac:chgData name="Jason Alexander" userId="b2988365976d85c1" providerId="LiveId" clId="{6CDD8F2A-8098-4992-8676-4939FB1298A0}" dt="2023-12-04T08:52:44.697" v="7787" actId="478"/>
          <ac:inkMkLst>
            <pc:docMk/>
            <pc:sldMk cId="1554370812" sldId="305"/>
            <ac:inkMk id="23" creationId="{F1B9325E-38B3-6770-14E2-D95545987544}"/>
          </ac:inkMkLst>
        </pc:inkChg>
        <pc:inkChg chg="del">
          <ac:chgData name="Jason Alexander" userId="b2988365976d85c1" providerId="LiveId" clId="{6CDD8F2A-8098-4992-8676-4939FB1298A0}" dt="2023-12-04T08:52:47.002" v="7788" actId="478"/>
          <ac:inkMkLst>
            <pc:docMk/>
            <pc:sldMk cId="1554370812" sldId="305"/>
            <ac:inkMk id="24" creationId="{E5791528-8B04-4F12-CA3E-6CA8386E57EF}"/>
          </ac:inkMkLst>
        </pc:inkChg>
        <pc:inkChg chg="del">
          <ac:chgData name="Jason Alexander" userId="b2988365976d85c1" providerId="LiveId" clId="{6CDD8F2A-8098-4992-8676-4939FB1298A0}" dt="2023-12-04T08:52:47.857" v="7789" actId="478"/>
          <ac:inkMkLst>
            <pc:docMk/>
            <pc:sldMk cId="1554370812" sldId="305"/>
            <ac:inkMk id="25" creationId="{F70024D4-B435-BF89-3E03-0B8E6CCB4FE9}"/>
          </ac:inkMkLst>
        </pc:inkChg>
      </pc:sldChg>
      <pc:sldChg chg="delSp modSp add del mod ord">
        <pc:chgData name="Jason Alexander" userId="b2988365976d85c1" providerId="LiveId" clId="{6CDD8F2A-8098-4992-8676-4939FB1298A0}" dt="2023-12-06T11:01:50.295" v="13614" actId="20577"/>
        <pc:sldMkLst>
          <pc:docMk/>
          <pc:sldMk cId="53727043" sldId="306"/>
        </pc:sldMkLst>
        <pc:spChg chg="mod">
          <ac:chgData name="Jason Alexander" userId="b2988365976d85c1" providerId="LiveId" clId="{6CDD8F2A-8098-4992-8676-4939FB1298A0}" dt="2023-12-06T06:38:03.057" v="10507" actId="20577"/>
          <ac:spMkLst>
            <pc:docMk/>
            <pc:sldMk cId="53727043" sldId="306"/>
            <ac:spMk id="2" creationId="{FDEEBB3F-4721-0D78-D822-FDFF07FEB68B}"/>
          </ac:spMkLst>
        </pc:spChg>
        <pc:spChg chg="mod">
          <ac:chgData name="Jason Alexander" userId="b2988365976d85c1" providerId="LiveId" clId="{6CDD8F2A-8098-4992-8676-4939FB1298A0}" dt="2023-12-06T11:01:47.584" v="13605" actId="20577"/>
          <ac:spMkLst>
            <pc:docMk/>
            <pc:sldMk cId="53727043" sldId="306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1:01:50.295" v="13614" actId="20577"/>
          <ac:spMkLst>
            <pc:docMk/>
            <pc:sldMk cId="53727043" sldId="306"/>
            <ac:spMk id="6" creationId="{20E56F8B-5F42-ECF0-67D9-B30576FE2CB2}"/>
          </ac:spMkLst>
        </pc:spChg>
        <pc:picChg chg="del">
          <ac:chgData name="Jason Alexander" userId="b2988365976d85c1" providerId="LiveId" clId="{6CDD8F2A-8098-4992-8676-4939FB1298A0}" dt="2023-12-06T06:45:56.346" v="10614" actId="478"/>
          <ac:picMkLst>
            <pc:docMk/>
            <pc:sldMk cId="53727043" sldId="306"/>
            <ac:picMk id="7" creationId="{9B8CC947-CC49-569A-7926-68B8498CAE6A}"/>
          </ac:picMkLst>
        </pc:picChg>
      </pc:sldChg>
      <pc:sldChg chg="new del">
        <pc:chgData name="Jason Alexander" userId="b2988365976d85c1" providerId="LiveId" clId="{6CDD8F2A-8098-4992-8676-4939FB1298A0}" dt="2023-12-06T03:46:49.046" v="8274" actId="680"/>
        <pc:sldMkLst>
          <pc:docMk/>
          <pc:sldMk cId="2887581232" sldId="306"/>
        </pc:sldMkLst>
      </pc:sldChg>
      <pc:sldChg chg="addSp delSp modSp add del mod">
        <pc:chgData name="Jason Alexander" userId="b2988365976d85c1" providerId="LiveId" clId="{6CDD8F2A-8098-4992-8676-4939FB1298A0}" dt="2023-12-06T03:59:55.496" v="9660" actId="47"/>
        <pc:sldMkLst>
          <pc:docMk/>
          <pc:sldMk cId="70267278" sldId="307"/>
        </pc:sldMkLst>
        <pc:picChg chg="del">
          <ac:chgData name="Jason Alexander" userId="b2988365976d85c1" providerId="LiveId" clId="{6CDD8F2A-8098-4992-8676-4939FB1298A0}" dt="2023-12-06T03:57:02.010" v="9658" actId="478"/>
          <ac:picMkLst>
            <pc:docMk/>
            <pc:sldMk cId="70267278" sldId="307"/>
            <ac:picMk id="2" creationId="{25925526-BC69-F755-711A-92668BA67E7F}"/>
          </ac:picMkLst>
        </pc:picChg>
        <pc:picChg chg="add mod">
          <ac:chgData name="Jason Alexander" userId="b2988365976d85c1" providerId="LiveId" clId="{6CDD8F2A-8098-4992-8676-4939FB1298A0}" dt="2023-12-06T03:57:02.225" v="9659"/>
          <ac:picMkLst>
            <pc:docMk/>
            <pc:sldMk cId="70267278" sldId="307"/>
            <ac:picMk id="3" creationId="{81EDCBB4-A892-68F6-FCE1-12FD91738366}"/>
          </ac:picMkLst>
        </pc:picChg>
      </pc:sldChg>
      <pc:sldChg chg="addSp delSp modSp add mod ord">
        <pc:chgData name="Jason Alexander" userId="b2988365976d85c1" providerId="LiveId" clId="{6CDD8F2A-8098-4992-8676-4939FB1298A0}" dt="2023-12-06T10:59:31.265" v="13477"/>
        <pc:sldMkLst>
          <pc:docMk/>
          <pc:sldMk cId="1224580286" sldId="307"/>
        </pc:sldMkLst>
        <pc:spChg chg="mod">
          <ac:chgData name="Jason Alexander" userId="b2988365976d85c1" providerId="LiveId" clId="{6CDD8F2A-8098-4992-8676-4939FB1298A0}" dt="2023-12-06T10:45:45.841" v="13422" actId="207"/>
          <ac:spMkLst>
            <pc:docMk/>
            <pc:sldMk cId="1224580286" sldId="307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6:34.311" v="13440" actId="207"/>
          <ac:spMkLst>
            <pc:docMk/>
            <pc:sldMk cId="1224580286" sldId="307"/>
            <ac:spMk id="6" creationId="{20E56F8B-5F42-ECF0-67D9-B30576FE2CB2}"/>
          </ac:spMkLst>
        </pc:spChg>
        <pc:picChg chg="del mod">
          <ac:chgData name="Jason Alexander" userId="b2988365976d85c1" providerId="LiveId" clId="{6CDD8F2A-8098-4992-8676-4939FB1298A0}" dt="2023-12-06T04:00:45.742" v="9677" actId="478"/>
          <ac:picMkLst>
            <pc:docMk/>
            <pc:sldMk cId="1224580286" sldId="307"/>
            <ac:picMk id="2" creationId="{25925526-BC69-F755-711A-92668BA67E7F}"/>
          </ac:picMkLst>
        </pc:picChg>
        <pc:picChg chg="add mod">
          <ac:chgData name="Jason Alexander" userId="b2988365976d85c1" providerId="LiveId" clId="{6CDD8F2A-8098-4992-8676-4939FB1298A0}" dt="2023-12-06T04:01:05.871" v="9685" actId="1076"/>
          <ac:picMkLst>
            <pc:docMk/>
            <pc:sldMk cId="1224580286" sldId="307"/>
            <ac:picMk id="3" creationId="{7BF950B8-D780-DB7E-74A4-DC905466388D}"/>
          </ac:picMkLst>
        </pc:picChg>
        <pc:picChg chg="del">
          <ac:chgData name="Jason Alexander" userId="b2988365976d85c1" providerId="LiveId" clId="{6CDD8F2A-8098-4992-8676-4939FB1298A0}" dt="2023-12-06T06:46:00.443" v="10617" actId="478"/>
          <ac:picMkLst>
            <pc:docMk/>
            <pc:sldMk cId="1224580286" sldId="307"/>
            <ac:picMk id="7" creationId="{9B8CC947-CC49-569A-7926-68B8498CAE6A}"/>
          </ac:picMkLst>
        </pc:picChg>
      </pc:sldChg>
      <pc:sldChg chg="addSp modSp add del mod">
        <pc:chgData name="Jason Alexander" userId="b2988365976d85c1" providerId="LiveId" clId="{6CDD8F2A-8098-4992-8676-4939FB1298A0}" dt="2023-12-06T04:35:57.887" v="9855" actId="47"/>
        <pc:sldMkLst>
          <pc:docMk/>
          <pc:sldMk cId="3872890919" sldId="308"/>
        </pc:sldMkLst>
        <pc:spChg chg="add mod">
          <ac:chgData name="Jason Alexander" userId="b2988365976d85c1" providerId="LiveId" clId="{6CDD8F2A-8098-4992-8676-4939FB1298A0}" dt="2023-12-06T04:34:11.873" v="9830" actId="27636"/>
          <ac:spMkLst>
            <pc:docMk/>
            <pc:sldMk cId="3872890919" sldId="308"/>
            <ac:spMk id="2" creationId="{6C4D6F18-8201-7206-56A8-937ADBFC1410}"/>
          </ac:spMkLst>
        </pc:spChg>
        <pc:spChg chg="mod">
          <ac:chgData name="Jason Alexander" userId="b2988365976d85c1" providerId="LiveId" clId="{6CDD8F2A-8098-4992-8676-4939FB1298A0}" dt="2023-12-06T04:01:56.687" v="9708" actId="20577"/>
          <ac:spMkLst>
            <pc:docMk/>
            <pc:sldMk cId="3872890919" sldId="308"/>
            <ac:spMk id="6" creationId="{20E56F8B-5F42-ECF0-67D9-B30576FE2CB2}"/>
          </ac:spMkLst>
        </pc:spChg>
      </pc:sldChg>
      <pc:sldChg chg="delSp modSp add del mod ord">
        <pc:chgData name="Jason Alexander" userId="b2988365976d85c1" providerId="LiveId" clId="{6CDD8F2A-8098-4992-8676-4939FB1298A0}" dt="2023-12-06T10:46:09.886" v="13428" actId="47"/>
        <pc:sldMkLst>
          <pc:docMk/>
          <pc:sldMk cId="2657421462" sldId="309"/>
        </pc:sldMkLst>
        <pc:spChg chg="mod">
          <ac:chgData name="Jason Alexander" userId="b2988365976d85c1" providerId="LiveId" clId="{6CDD8F2A-8098-4992-8676-4939FB1298A0}" dt="2023-12-06T10:46:02.113" v="13427" actId="207"/>
          <ac:spMkLst>
            <pc:docMk/>
            <pc:sldMk cId="2657421462" sldId="309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04:02:55.261" v="9749" actId="20577"/>
          <ac:spMkLst>
            <pc:docMk/>
            <pc:sldMk cId="2657421462" sldId="309"/>
            <ac:spMk id="6" creationId="{20E56F8B-5F42-ECF0-67D9-B30576FE2CB2}"/>
          </ac:spMkLst>
        </pc:spChg>
        <pc:picChg chg="del">
          <ac:chgData name="Jason Alexander" userId="b2988365976d85c1" providerId="LiveId" clId="{6CDD8F2A-8098-4992-8676-4939FB1298A0}" dt="2023-12-06T06:46:06.471" v="10620" actId="478"/>
          <ac:picMkLst>
            <pc:docMk/>
            <pc:sldMk cId="2657421462" sldId="309"/>
            <ac:picMk id="7" creationId="{9B8CC947-CC49-569A-7926-68B8498CAE6A}"/>
          </ac:picMkLst>
        </pc:picChg>
      </pc:sldChg>
      <pc:sldChg chg="delSp modSp add del mod ord">
        <pc:chgData name="Jason Alexander" userId="b2988365976d85c1" providerId="LiveId" clId="{6CDD8F2A-8098-4992-8676-4939FB1298A0}" dt="2023-12-06T10:46:09.886" v="13428" actId="47"/>
        <pc:sldMkLst>
          <pc:docMk/>
          <pc:sldMk cId="3459515582" sldId="310"/>
        </pc:sldMkLst>
        <pc:spChg chg="mod">
          <ac:chgData name="Jason Alexander" userId="b2988365976d85c1" providerId="LiveId" clId="{6CDD8F2A-8098-4992-8676-4939FB1298A0}" dt="2023-12-06T04:02:58.622" v="9757" actId="20577"/>
          <ac:spMkLst>
            <pc:docMk/>
            <pc:sldMk cId="3459515582" sldId="310"/>
            <ac:spMk id="6" creationId="{20E56F8B-5F42-ECF0-67D9-B30576FE2CB2}"/>
          </ac:spMkLst>
        </pc:spChg>
        <pc:picChg chg="del">
          <ac:chgData name="Jason Alexander" userId="b2988365976d85c1" providerId="LiveId" clId="{6CDD8F2A-8098-4992-8676-4939FB1298A0}" dt="2023-12-06T06:46:07.513" v="10621" actId="478"/>
          <ac:picMkLst>
            <pc:docMk/>
            <pc:sldMk cId="3459515582" sldId="310"/>
            <ac:picMk id="7" creationId="{9B8CC947-CC49-569A-7926-68B8498CAE6A}"/>
          </ac:picMkLst>
        </pc:picChg>
      </pc:sldChg>
      <pc:sldChg chg="delSp modSp add del mod ord">
        <pc:chgData name="Jason Alexander" userId="b2988365976d85c1" providerId="LiveId" clId="{6CDD8F2A-8098-4992-8676-4939FB1298A0}" dt="2023-12-06T10:46:09.886" v="13428" actId="47"/>
        <pc:sldMkLst>
          <pc:docMk/>
          <pc:sldMk cId="2189927712" sldId="311"/>
        </pc:sldMkLst>
        <pc:spChg chg="mod">
          <ac:chgData name="Jason Alexander" userId="b2988365976d85c1" providerId="LiveId" clId="{6CDD8F2A-8098-4992-8676-4939FB1298A0}" dt="2023-12-06T04:03:16.964" v="9775" actId="20577"/>
          <ac:spMkLst>
            <pc:docMk/>
            <pc:sldMk cId="2189927712" sldId="311"/>
            <ac:spMk id="6" creationId="{20E56F8B-5F42-ECF0-67D9-B30576FE2CB2}"/>
          </ac:spMkLst>
        </pc:spChg>
        <pc:picChg chg="del">
          <ac:chgData name="Jason Alexander" userId="b2988365976d85c1" providerId="LiveId" clId="{6CDD8F2A-8098-4992-8676-4939FB1298A0}" dt="2023-12-06T06:46:09.114" v="10622" actId="478"/>
          <ac:picMkLst>
            <pc:docMk/>
            <pc:sldMk cId="2189927712" sldId="311"/>
            <ac:picMk id="7" creationId="{9B8CC947-CC49-569A-7926-68B8498CAE6A}"/>
          </ac:picMkLst>
        </pc:picChg>
      </pc:sldChg>
      <pc:sldChg chg="delSp modSp new del mod ord modShow">
        <pc:chgData name="Jason Alexander" userId="b2988365976d85c1" providerId="LiveId" clId="{6CDD8F2A-8098-4992-8676-4939FB1298A0}" dt="2023-12-06T10:35:22.672" v="13263" actId="47"/>
        <pc:sldMkLst>
          <pc:docMk/>
          <pc:sldMk cId="4040743526" sldId="312"/>
        </pc:sldMkLst>
        <pc:spChg chg="del">
          <ac:chgData name="Jason Alexander" userId="b2988365976d85c1" providerId="LiveId" clId="{6CDD8F2A-8098-4992-8676-4939FB1298A0}" dt="2023-12-06T06:32:28.581" v="9857" actId="478"/>
          <ac:spMkLst>
            <pc:docMk/>
            <pc:sldMk cId="4040743526" sldId="312"/>
            <ac:spMk id="2" creationId="{59891BCE-5400-839A-0640-D082357DF2FC}"/>
          </ac:spMkLst>
        </pc:spChg>
        <pc:spChg chg="del">
          <ac:chgData name="Jason Alexander" userId="b2988365976d85c1" providerId="LiveId" clId="{6CDD8F2A-8098-4992-8676-4939FB1298A0}" dt="2023-12-06T10:31:43.948" v="13247" actId="478"/>
          <ac:spMkLst>
            <pc:docMk/>
            <pc:sldMk cId="4040743526" sldId="312"/>
            <ac:spMk id="2" creationId="{7BDAF35B-D640-6AA2-5C9E-5BDE23AC6424}"/>
          </ac:spMkLst>
        </pc:spChg>
        <pc:spChg chg="mod">
          <ac:chgData name="Jason Alexander" userId="b2988365976d85c1" providerId="LiveId" clId="{6CDD8F2A-8098-4992-8676-4939FB1298A0}" dt="2023-12-06T06:34:55.898" v="10184" actId="255"/>
          <ac:spMkLst>
            <pc:docMk/>
            <pc:sldMk cId="4040743526" sldId="312"/>
            <ac:spMk id="3" creationId="{922FF4F9-AE4D-DFE3-D970-D4DD9BA4C92E}"/>
          </ac:spMkLst>
        </pc:spChg>
      </pc:sldChg>
      <pc:sldChg chg="addSp delSp modSp add mod ord modNotesTx">
        <pc:chgData name="Jason Alexander" userId="b2988365976d85c1" providerId="LiveId" clId="{6CDD8F2A-8098-4992-8676-4939FB1298A0}" dt="2023-12-06T10:40:11.064" v="13362" actId="2711"/>
        <pc:sldMkLst>
          <pc:docMk/>
          <pc:sldMk cId="2995652448" sldId="313"/>
        </pc:sldMkLst>
        <pc:spChg chg="mod">
          <ac:chgData name="Jason Alexander" userId="b2988365976d85c1" providerId="LiveId" clId="{6CDD8F2A-8098-4992-8676-4939FB1298A0}" dt="2023-12-06T10:40:11.064" v="13362" actId="2711"/>
          <ac:spMkLst>
            <pc:docMk/>
            <pc:sldMk cId="2995652448" sldId="313"/>
            <ac:spMk id="2" creationId="{7B1E1C41-6E1A-30BD-378A-F2EC4B0F855B}"/>
          </ac:spMkLst>
        </pc:spChg>
        <pc:spChg chg="mod">
          <ac:chgData name="Jason Alexander" userId="b2988365976d85c1" providerId="LiveId" clId="{6CDD8F2A-8098-4992-8676-4939FB1298A0}" dt="2023-12-06T10:40:11.064" v="13362" actId="2711"/>
          <ac:spMkLst>
            <pc:docMk/>
            <pc:sldMk cId="2995652448" sldId="313"/>
            <ac:spMk id="3" creationId="{563BCE6A-AF6C-45EB-D705-4CB0C2C3EB0E}"/>
          </ac:spMkLst>
        </pc:spChg>
        <pc:spChg chg="del">
          <ac:chgData name="Jason Alexander" userId="b2988365976d85c1" providerId="LiveId" clId="{6CDD8F2A-8098-4992-8676-4939FB1298A0}" dt="2023-12-06T07:03:53.140" v="11085" actId="478"/>
          <ac:spMkLst>
            <pc:docMk/>
            <pc:sldMk cId="2995652448" sldId="313"/>
            <ac:spMk id="3" creationId="{5F1517A5-7F4A-DE5C-7942-7BB8C528AD3E}"/>
          </ac:spMkLst>
        </pc:spChg>
        <pc:spChg chg="mod">
          <ac:chgData name="Jason Alexander" userId="b2988365976d85c1" providerId="LiveId" clId="{6CDD8F2A-8098-4992-8676-4939FB1298A0}" dt="2023-12-06T10:40:11.064" v="13362" actId="2711"/>
          <ac:spMkLst>
            <pc:docMk/>
            <pc:sldMk cId="2995652448" sldId="313"/>
            <ac:spMk id="4" creationId="{7DA657DD-9995-FCAB-A241-90357BF74ACA}"/>
          </ac:spMkLst>
        </pc:spChg>
        <pc:spChg chg="mod">
          <ac:chgData name="Jason Alexander" userId="b2988365976d85c1" providerId="LiveId" clId="{6CDD8F2A-8098-4992-8676-4939FB1298A0}" dt="2023-12-06T10:40:11.064" v="13362" actId="2711"/>
          <ac:spMkLst>
            <pc:docMk/>
            <pc:sldMk cId="2995652448" sldId="313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0:40:11.064" v="13362" actId="2711"/>
          <ac:spMkLst>
            <pc:docMk/>
            <pc:sldMk cId="2995652448" sldId="313"/>
            <ac:spMk id="6" creationId="{20E56F8B-5F42-ECF0-67D9-B30576FE2CB2}"/>
          </ac:spMkLst>
        </pc:spChg>
        <pc:spChg chg="add del mod">
          <ac:chgData name="Jason Alexander" userId="b2988365976d85c1" providerId="LiveId" clId="{6CDD8F2A-8098-4992-8676-4939FB1298A0}" dt="2023-12-06T07:09:50.133" v="11218" actId="478"/>
          <ac:spMkLst>
            <pc:docMk/>
            <pc:sldMk cId="2995652448" sldId="313"/>
            <ac:spMk id="7" creationId="{DE43BE69-0599-FB10-0FBC-47AA6AC8B29E}"/>
          </ac:spMkLst>
        </pc:spChg>
        <pc:spChg chg="add del mod">
          <ac:chgData name="Jason Alexander" userId="b2988365976d85c1" providerId="LiveId" clId="{6CDD8F2A-8098-4992-8676-4939FB1298A0}" dt="2023-12-06T07:03:56.392" v="11086" actId="478"/>
          <ac:spMkLst>
            <pc:docMk/>
            <pc:sldMk cId="2995652448" sldId="313"/>
            <ac:spMk id="10" creationId="{CBE98FB8-B476-0C1E-ABC5-5593392E4889}"/>
          </ac:spMkLst>
        </pc:spChg>
        <pc:spChg chg="add mod">
          <ac:chgData name="Jason Alexander" userId="b2988365976d85c1" providerId="LiveId" clId="{6CDD8F2A-8098-4992-8676-4939FB1298A0}" dt="2023-12-06T10:40:11.064" v="13362" actId="2711"/>
          <ac:spMkLst>
            <pc:docMk/>
            <pc:sldMk cId="2995652448" sldId="313"/>
            <ac:spMk id="11" creationId="{D1F6FE69-E2DC-871D-16E3-33C9B03647BB}"/>
          </ac:spMkLst>
        </pc:spChg>
        <pc:spChg chg="add mod">
          <ac:chgData name="Jason Alexander" userId="b2988365976d85c1" providerId="LiveId" clId="{6CDD8F2A-8098-4992-8676-4939FB1298A0}" dt="2023-12-06T10:40:11.064" v="13362" actId="2711"/>
          <ac:spMkLst>
            <pc:docMk/>
            <pc:sldMk cId="2995652448" sldId="313"/>
            <ac:spMk id="12" creationId="{7B1B2844-421B-0F56-C6CD-9A5F11D84EDB}"/>
          </ac:spMkLst>
        </pc:spChg>
        <pc:spChg chg="add mod">
          <ac:chgData name="Jason Alexander" userId="b2988365976d85c1" providerId="LiveId" clId="{6CDD8F2A-8098-4992-8676-4939FB1298A0}" dt="2023-12-06T10:40:11.064" v="13362" actId="2711"/>
          <ac:spMkLst>
            <pc:docMk/>
            <pc:sldMk cId="2995652448" sldId="313"/>
            <ac:spMk id="13" creationId="{A756DC0A-5501-1BA4-6891-365C2ECAA506}"/>
          </ac:spMkLst>
        </pc:spChg>
      </pc:sldChg>
      <pc:sldChg chg="addSp delSp modSp add mod">
        <pc:chgData name="Jason Alexander" userId="b2988365976d85c1" providerId="LiveId" clId="{6CDD8F2A-8098-4992-8676-4939FB1298A0}" dt="2023-12-06T10:39:56.910" v="13359" actId="2711"/>
        <pc:sldMkLst>
          <pc:docMk/>
          <pc:sldMk cId="1450394161" sldId="314"/>
        </pc:sldMkLst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" creationId="{2AC30DAF-2695-1782-D69B-FD3CD5719268}"/>
          </ac:spMkLst>
        </pc:spChg>
        <pc:spChg chg="del">
          <ac:chgData name="Jason Alexander" userId="b2988365976d85c1" providerId="LiveId" clId="{6CDD8F2A-8098-4992-8676-4939FB1298A0}" dt="2023-12-06T10:39:22.838" v="13353" actId="478"/>
          <ac:spMkLst>
            <pc:docMk/>
            <pc:sldMk cId="1450394161" sldId="314"/>
            <ac:spMk id="3" creationId="{A4543D31-5015-C4A5-342C-34BED612A344}"/>
          </ac:spMkLst>
        </pc:spChg>
        <pc:spChg chg="del">
          <ac:chgData name="Jason Alexander" userId="b2988365976d85c1" providerId="LiveId" clId="{6CDD8F2A-8098-4992-8676-4939FB1298A0}" dt="2023-12-06T10:39:22.060" v="13352" actId="478"/>
          <ac:spMkLst>
            <pc:docMk/>
            <pc:sldMk cId="1450394161" sldId="314"/>
            <ac:spMk id="4" creationId="{18E98CC2-C7D8-9127-D5B2-404DFF9EA6B7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5" creationId="{F9B55903-F843-907B-1540-40B61483B620}"/>
          </ac:spMkLst>
        </pc:spChg>
        <pc:spChg chg="add 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6" creationId="{7B615AF4-6EAA-3AB8-0531-C962AE21ED1F}"/>
          </ac:spMkLst>
        </pc:spChg>
        <pc:spChg chg="add 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7" creationId="{DB1CC028-2DA1-B120-6400-61F8A58349AC}"/>
          </ac:spMkLst>
        </pc:spChg>
        <pc:spChg chg="add 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8" creationId="{3C737D3D-32BA-2BF3-8901-D9C93CA72835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13" creationId="{44B07575-F682-4D47-6D47-A7F2404A148C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14" creationId="{820EE87B-1BF0-145D-5EBD-10574C33E1CC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15" creationId="{81731C4E-76C2-0DE8-937F-72D9C41AD3F2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16" creationId="{F50F3A3D-6E44-C94C-8561-7D2B8C070281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18" creationId="{758B1E58-3094-AA1B-06F1-09AA0A88EAD9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19" creationId="{493AF7E0-4E81-76FF-A122-F290A576FD5E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0" creationId="{96CC58B5-A50C-773A-002A-BC5494A2CC7C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1" creationId="{9BB25263-F531-0549-92D4-EA4C0EC4ACC5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2" creationId="{6727C693-474A-24C0-2E40-E556C306F68E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3" creationId="{64F130BD-55F3-29B0-DFCC-0C51A98CBB66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4" creationId="{11D5C2AF-AA36-CAB9-D929-ADC2AB21512A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5" creationId="{8CE6F46D-53CD-640A-955A-B7CA80AEA0D2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6" creationId="{8329A684-7845-EB98-5702-F23E736D6DBD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7" creationId="{0D0A40B6-4A3A-D791-8105-6EDA8B69C27E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8" creationId="{10D7C561-8609-1318-CBDE-103CAB8144B6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29" creationId="{567CE6A2-18D4-0AD1-B331-824A00F04CE6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33" creationId="{63168C01-0FC8-411F-AB75-900B9ABFCD52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34" creationId="{8111AB0C-ECA8-AE64-5495-871D3936CB66}"/>
          </ac:spMkLst>
        </pc:spChg>
        <pc:spChg chg="mod">
          <ac:chgData name="Jason Alexander" userId="b2988365976d85c1" providerId="LiveId" clId="{6CDD8F2A-8098-4992-8676-4939FB1298A0}" dt="2023-12-06T10:39:56.910" v="13359" actId="2711"/>
          <ac:spMkLst>
            <pc:docMk/>
            <pc:sldMk cId="1450394161" sldId="314"/>
            <ac:spMk id="35" creationId="{6CDC96E6-320C-F161-4F41-95CF6A0C22F2}"/>
          </ac:spMkLst>
        </pc:spChg>
        <pc:picChg chg="add mod">
          <ac:chgData name="Jason Alexander" userId="b2988365976d85c1" providerId="LiveId" clId="{6CDD8F2A-8098-4992-8676-4939FB1298A0}" dt="2023-12-06T10:39:38.802" v="13357"/>
          <ac:picMkLst>
            <pc:docMk/>
            <pc:sldMk cId="1450394161" sldId="314"/>
            <ac:picMk id="9" creationId="{A76C686E-922B-3A1F-A1BC-3ABB834711AC}"/>
          </ac:picMkLst>
        </pc:picChg>
        <pc:picChg chg="del">
          <ac:chgData name="Jason Alexander" userId="b2988365976d85c1" providerId="LiveId" clId="{6CDD8F2A-8098-4992-8676-4939FB1298A0}" dt="2023-12-06T10:39:30.796" v="13356" actId="478"/>
          <ac:picMkLst>
            <pc:docMk/>
            <pc:sldMk cId="1450394161" sldId="314"/>
            <ac:picMk id="17" creationId="{42097E90-A9B4-2F38-31B0-735282341746}"/>
          </ac:picMkLst>
        </pc:picChg>
      </pc:sldChg>
      <pc:sldChg chg="add">
        <pc:chgData name="Jason Alexander" userId="b2988365976d85c1" providerId="LiveId" clId="{6CDD8F2A-8098-4992-8676-4939FB1298A0}" dt="2023-12-06T11:00:00.433" v="13516" actId="2890"/>
        <pc:sldMkLst>
          <pc:docMk/>
          <pc:sldMk cId="3956100107" sldId="315"/>
        </pc:sldMkLst>
      </pc:sldChg>
      <pc:sldChg chg="modSp add mod">
        <pc:chgData name="Jason Alexander" userId="b2988365976d85c1" providerId="LiveId" clId="{6CDD8F2A-8098-4992-8676-4939FB1298A0}" dt="2023-12-06T11:00:27.391" v="13560" actId="20577"/>
        <pc:sldMkLst>
          <pc:docMk/>
          <pc:sldMk cId="4092788329" sldId="316"/>
        </pc:sldMkLst>
        <pc:spChg chg="mod">
          <ac:chgData name="Jason Alexander" userId="b2988365976d85c1" providerId="LiveId" clId="{6CDD8F2A-8098-4992-8676-4939FB1298A0}" dt="2023-12-06T11:00:27.391" v="13560" actId="20577"/>
          <ac:spMkLst>
            <pc:docMk/>
            <pc:sldMk cId="4092788329" sldId="316"/>
            <ac:spMk id="6" creationId="{20E56F8B-5F42-ECF0-67D9-B30576FE2CB2}"/>
          </ac:spMkLst>
        </pc:spChg>
      </pc:sldChg>
      <pc:sldChg chg="modSp add mod ord">
        <pc:chgData name="Jason Alexander" userId="b2988365976d85c1" providerId="LiveId" clId="{6CDD8F2A-8098-4992-8676-4939FB1298A0}" dt="2023-12-06T11:00:47.451" v="13593" actId="20577"/>
        <pc:sldMkLst>
          <pc:docMk/>
          <pc:sldMk cId="3327755917" sldId="317"/>
        </pc:sldMkLst>
        <pc:spChg chg="mod">
          <ac:chgData name="Jason Alexander" userId="b2988365976d85c1" providerId="LiveId" clId="{6CDD8F2A-8098-4992-8676-4939FB1298A0}" dt="2023-12-06T11:00:47.451" v="13593" actId="20577"/>
          <ac:spMkLst>
            <pc:docMk/>
            <pc:sldMk cId="3327755917" sldId="317"/>
            <ac:spMk id="6" creationId="{20E56F8B-5F42-ECF0-67D9-B30576FE2CB2}"/>
          </ac:spMkLst>
        </pc:spChg>
      </pc:sldChg>
      <pc:sldChg chg="add del">
        <pc:chgData name="Jason Alexander" userId="b2988365976d85c1" providerId="LiveId" clId="{6CDD8F2A-8098-4992-8676-4939FB1298A0}" dt="2023-12-06T11:00:36.776" v="13562" actId="2890"/>
        <pc:sldMkLst>
          <pc:docMk/>
          <pc:sldMk cId="4122836345" sldId="317"/>
        </pc:sldMkLst>
      </pc:sldChg>
      <pc:sldChg chg="modSp add mod ord">
        <pc:chgData name="Jason Alexander" userId="b2988365976d85c1" providerId="LiveId" clId="{6CDD8F2A-8098-4992-8676-4939FB1298A0}" dt="2023-12-06T11:02:31.376" v="13674" actId="20577"/>
        <pc:sldMkLst>
          <pc:docMk/>
          <pc:sldMk cId="629922258" sldId="318"/>
        </pc:sldMkLst>
        <pc:spChg chg="mod">
          <ac:chgData name="Jason Alexander" userId="b2988365976d85c1" providerId="LiveId" clId="{6CDD8F2A-8098-4992-8676-4939FB1298A0}" dt="2023-12-06T11:02:30.253" v="13673" actId="20577"/>
          <ac:spMkLst>
            <pc:docMk/>
            <pc:sldMk cId="629922258" sldId="318"/>
            <ac:spMk id="2" creationId="{769DD56E-0C75-2B10-EDCB-C65EB77E1D77}"/>
          </ac:spMkLst>
        </pc:spChg>
        <pc:spChg chg="mod">
          <ac:chgData name="Jason Alexander" userId="b2988365976d85c1" providerId="LiveId" clId="{6CDD8F2A-8098-4992-8676-4939FB1298A0}" dt="2023-12-06T11:02:12.714" v="13647" actId="20577"/>
          <ac:spMkLst>
            <pc:docMk/>
            <pc:sldMk cId="629922258" sldId="318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1:02:31.376" v="13674" actId="20577"/>
          <ac:spMkLst>
            <pc:docMk/>
            <pc:sldMk cId="629922258" sldId="318"/>
            <ac:spMk id="6" creationId="{20E56F8B-5F42-ECF0-67D9-B30576FE2CB2}"/>
          </ac:spMkLst>
        </pc:spChg>
      </pc:sldChg>
      <pc:sldChg chg="modSp add mod">
        <pc:chgData name="Jason Alexander" userId="b2988365976d85c1" providerId="LiveId" clId="{6CDD8F2A-8098-4992-8676-4939FB1298A0}" dt="2023-12-06T11:02:28.543" v="13670" actId="20577"/>
        <pc:sldMkLst>
          <pc:docMk/>
          <pc:sldMk cId="2583333933" sldId="319"/>
        </pc:sldMkLst>
        <pc:spChg chg="mod">
          <ac:chgData name="Jason Alexander" userId="b2988365976d85c1" providerId="LiveId" clId="{6CDD8F2A-8098-4992-8676-4939FB1298A0}" dt="2023-12-06T11:02:28.543" v="13670" actId="20577"/>
          <ac:spMkLst>
            <pc:docMk/>
            <pc:sldMk cId="2583333933" sldId="319"/>
            <ac:spMk id="2" creationId="{769DD56E-0C75-2B10-EDCB-C65EB77E1D77}"/>
          </ac:spMkLst>
        </pc:spChg>
        <pc:spChg chg="mod">
          <ac:chgData name="Jason Alexander" userId="b2988365976d85c1" providerId="LiveId" clId="{6CDD8F2A-8098-4992-8676-4939FB1298A0}" dt="2023-12-06T11:02:25.454" v="13666" actId="20577"/>
          <ac:spMkLst>
            <pc:docMk/>
            <pc:sldMk cId="2583333933" sldId="319"/>
            <ac:spMk id="5" creationId="{300AA271-5801-D39C-AC16-9774B59DD5BB}"/>
          </ac:spMkLst>
        </pc:spChg>
        <pc:spChg chg="mod">
          <ac:chgData name="Jason Alexander" userId="b2988365976d85c1" providerId="LiveId" clId="{6CDD8F2A-8098-4992-8676-4939FB1298A0}" dt="2023-12-06T11:02:27.137" v="13667" actId="20577"/>
          <ac:spMkLst>
            <pc:docMk/>
            <pc:sldMk cId="2583333933" sldId="319"/>
            <ac:spMk id="6" creationId="{20E56F8B-5F42-ECF0-67D9-B30576FE2CB2}"/>
          </ac:spMkLst>
        </pc:spChg>
      </pc:sldChg>
    </pc:docChg>
  </pc:docChgLst>
  <pc:docChgLst>
    <pc:chgData name="Jason Alexander" userId="b2988365976d85c1" providerId="LiveId" clId="{39F56DEE-F97C-4F36-B5AD-67770F436768}"/>
    <pc:docChg chg="undo redo custSel addSld delSld modSld sldOrd delSection">
      <pc:chgData name="Jason Alexander" userId="b2988365976d85c1" providerId="LiveId" clId="{39F56DEE-F97C-4F36-B5AD-67770F436768}" dt="2023-12-15T03:45:35.402" v="16306" actId="20577"/>
      <pc:docMkLst>
        <pc:docMk/>
      </pc:docMkLst>
      <pc:sldChg chg="modSp mod modNotesTx">
        <pc:chgData name="Jason Alexander" userId="b2988365976d85c1" providerId="LiveId" clId="{39F56DEE-F97C-4F36-B5AD-67770F436768}" dt="2023-12-15T02:11:48.979" v="8945" actId="20577"/>
        <pc:sldMkLst>
          <pc:docMk/>
          <pc:sldMk cId="3883918036" sldId="256"/>
        </pc:sldMkLst>
        <pc:spChg chg="mod">
          <ac:chgData name="Jason Alexander" userId="b2988365976d85c1" providerId="LiveId" clId="{39F56DEE-F97C-4F36-B5AD-67770F436768}" dt="2023-12-13T04:33:58.588" v="6943" actId="20577"/>
          <ac:spMkLst>
            <pc:docMk/>
            <pc:sldMk cId="3883918036" sldId="256"/>
            <ac:spMk id="3" creationId="{7F375045-A63D-03FD-776E-447AF0083B77}"/>
          </ac:spMkLst>
        </pc:spChg>
      </pc:sldChg>
      <pc:sldChg chg="modNotesTx">
        <pc:chgData name="Jason Alexander" userId="b2988365976d85c1" providerId="LiveId" clId="{39F56DEE-F97C-4F36-B5AD-67770F436768}" dt="2023-12-15T02:21:31.575" v="10488" actId="20577"/>
        <pc:sldMkLst>
          <pc:docMk/>
          <pc:sldMk cId="1157385907" sldId="258"/>
        </pc:sldMkLst>
      </pc:sldChg>
      <pc:sldChg chg="modNotesTx">
        <pc:chgData name="Jason Alexander" userId="b2988365976d85c1" providerId="LiveId" clId="{39F56DEE-F97C-4F36-B5AD-67770F436768}" dt="2023-12-15T02:46:03.168" v="12469" actId="20577"/>
        <pc:sldMkLst>
          <pc:docMk/>
          <pc:sldMk cId="1131992767" sldId="259"/>
        </pc:sldMkLst>
      </pc:sldChg>
      <pc:sldChg chg="modNotesTx">
        <pc:chgData name="Jason Alexander" userId="b2988365976d85c1" providerId="LiveId" clId="{39F56DEE-F97C-4F36-B5AD-67770F436768}" dt="2023-12-15T02:58:59.698" v="14941" actId="20577"/>
        <pc:sldMkLst>
          <pc:docMk/>
          <pc:sldMk cId="2217498199" sldId="262"/>
        </pc:sldMkLst>
      </pc:sldChg>
      <pc:sldChg chg="modNotesTx">
        <pc:chgData name="Jason Alexander" userId="b2988365976d85c1" providerId="LiveId" clId="{39F56DEE-F97C-4F36-B5AD-67770F436768}" dt="2023-12-15T02:45:39.379" v="12387" actId="20577"/>
        <pc:sldMkLst>
          <pc:docMk/>
          <pc:sldMk cId="2857723320" sldId="267"/>
        </pc:sldMkLst>
      </pc:sldChg>
      <pc:sldChg chg="modNotesTx">
        <pc:chgData name="Jason Alexander" userId="b2988365976d85c1" providerId="LiveId" clId="{39F56DEE-F97C-4F36-B5AD-67770F436768}" dt="2023-12-15T02:48:59.623" v="13131" actId="20577"/>
        <pc:sldMkLst>
          <pc:docMk/>
          <pc:sldMk cId="2408260736" sldId="269"/>
        </pc:sldMkLst>
      </pc:sldChg>
      <pc:sldChg chg="modNotesTx">
        <pc:chgData name="Jason Alexander" userId="b2988365976d85c1" providerId="LiveId" clId="{39F56DEE-F97C-4F36-B5AD-67770F436768}" dt="2023-12-15T02:47:30.353" v="12851" actId="5793"/>
        <pc:sldMkLst>
          <pc:docMk/>
          <pc:sldMk cId="3650704828" sldId="270"/>
        </pc:sldMkLst>
      </pc:sldChg>
      <pc:sldChg chg="modNotesTx">
        <pc:chgData name="Jason Alexander" userId="b2988365976d85c1" providerId="LiveId" clId="{39F56DEE-F97C-4F36-B5AD-67770F436768}" dt="2023-12-15T02:31:48.783" v="11424" actId="5793"/>
        <pc:sldMkLst>
          <pc:docMk/>
          <pc:sldMk cId="4021981842" sldId="274"/>
        </pc:sldMkLst>
      </pc:sldChg>
      <pc:sldChg chg="modNotesTx">
        <pc:chgData name="Jason Alexander" userId="b2988365976d85c1" providerId="LiveId" clId="{39F56DEE-F97C-4F36-B5AD-67770F436768}" dt="2023-12-15T02:26:36.113" v="11001" actId="20577"/>
        <pc:sldMkLst>
          <pc:docMk/>
          <pc:sldMk cId="3306928863" sldId="278"/>
        </pc:sldMkLst>
      </pc:sldChg>
      <pc:sldChg chg="modNotesTx">
        <pc:chgData name="Jason Alexander" userId="b2988365976d85c1" providerId="LiveId" clId="{39F56DEE-F97C-4F36-B5AD-67770F436768}" dt="2023-12-15T02:25:25.989" v="10824" actId="20577"/>
        <pc:sldMkLst>
          <pc:docMk/>
          <pc:sldMk cId="1358658736" sldId="279"/>
        </pc:sldMkLst>
      </pc:sldChg>
      <pc:sldChg chg="modNotesTx">
        <pc:chgData name="Jason Alexander" userId="b2988365976d85c1" providerId="LiveId" clId="{39F56DEE-F97C-4F36-B5AD-67770F436768}" dt="2023-12-15T02:47:14.482" v="12771" actId="5793"/>
        <pc:sldMkLst>
          <pc:docMk/>
          <pc:sldMk cId="1661930262" sldId="280"/>
        </pc:sldMkLst>
      </pc:sldChg>
      <pc:sldChg chg="modNotesTx">
        <pc:chgData name="Jason Alexander" userId="b2988365976d85c1" providerId="LiveId" clId="{39F56DEE-F97C-4F36-B5AD-67770F436768}" dt="2023-12-15T02:52:16.394" v="13832" actId="20577"/>
        <pc:sldMkLst>
          <pc:docMk/>
          <pc:sldMk cId="1468856076" sldId="281"/>
        </pc:sldMkLst>
      </pc:sldChg>
      <pc:sldChg chg="addSp modSp mod modShow modNotesTx">
        <pc:chgData name="Jason Alexander" userId="b2988365976d85c1" providerId="LiveId" clId="{39F56DEE-F97C-4F36-B5AD-67770F436768}" dt="2023-12-15T02:36:19.827" v="12229" actId="20577"/>
        <pc:sldMkLst>
          <pc:docMk/>
          <pc:sldMk cId="1376246841" sldId="282"/>
        </pc:sldMkLst>
        <pc:spChg chg="add mod">
          <ac:chgData name="Jason Alexander" userId="b2988365976d85c1" providerId="LiveId" clId="{39F56DEE-F97C-4F36-B5AD-67770F436768}" dt="2023-12-13T04:44:25.061" v="8266" actId="20577"/>
          <ac:spMkLst>
            <pc:docMk/>
            <pc:sldMk cId="1376246841" sldId="282"/>
            <ac:spMk id="2" creationId="{001DAAB3-A820-1A97-9D1D-AEF7F4F94BF5}"/>
          </ac:spMkLst>
        </pc:spChg>
        <pc:spChg chg="mod">
          <ac:chgData name="Jason Alexander" userId="b2988365976d85c1" providerId="LiveId" clId="{39F56DEE-F97C-4F36-B5AD-67770F436768}" dt="2023-12-13T04:41:35.411" v="7832" actId="207"/>
          <ac:spMkLst>
            <pc:docMk/>
            <pc:sldMk cId="1376246841" sldId="282"/>
            <ac:spMk id="3" creationId="{5F1517A5-7F4A-DE5C-7942-7BB8C528AD3E}"/>
          </ac:spMkLst>
        </pc:spChg>
        <pc:spChg chg="mod">
          <ac:chgData name="Jason Alexander" userId="b2988365976d85c1" providerId="LiveId" clId="{39F56DEE-F97C-4F36-B5AD-67770F436768}" dt="2023-12-13T04:36:22.511" v="7085" actId="1076"/>
          <ac:spMkLst>
            <pc:docMk/>
            <pc:sldMk cId="1376246841" sldId="282"/>
            <ac:spMk id="4" creationId="{7DA657DD-9995-FCAB-A241-90357BF74ACA}"/>
          </ac:spMkLst>
        </pc:spChg>
        <pc:picChg chg="mod">
          <ac:chgData name="Jason Alexander" userId="b2988365976d85c1" providerId="LiveId" clId="{39F56DEE-F97C-4F36-B5AD-67770F436768}" dt="2023-12-13T04:38:02.627" v="7365" actId="1076"/>
          <ac:picMkLst>
            <pc:docMk/>
            <pc:sldMk cId="1376246841" sldId="282"/>
            <ac:picMk id="1026" creationId="{65ECFA92-0993-9F68-34DC-B07D35CD8DFF}"/>
          </ac:picMkLst>
        </pc:picChg>
      </pc:sldChg>
      <pc:sldChg chg="modSp mod modNotesTx">
        <pc:chgData name="Jason Alexander" userId="b2988365976d85c1" providerId="LiveId" clId="{39F56DEE-F97C-4F36-B5AD-67770F436768}" dt="2023-12-15T02:57:16.755" v="14781" actId="20577"/>
        <pc:sldMkLst>
          <pc:docMk/>
          <pc:sldMk cId="262757065" sldId="283"/>
        </pc:sldMkLst>
        <pc:spChg chg="mod">
          <ac:chgData name="Jason Alexander" userId="b2988365976d85c1" providerId="LiveId" clId="{39F56DEE-F97C-4F36-B5AD-67770F436768}" dt="2023-12-13T02:56:35.759" v="4411" actId="20577"/>
          <ac:spMkLst>
            <pc:docMk/>
            <pc:sldMk cId="262757065" sldId="283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3T02:56:50.662" v="4426" actId="20577"/>
          <ac:spMkLst>
            <pc:docMk/>
            <pc:sldMk cId="262757065" sldId="283"/>
            <ac:spMk id="6" creationId="{20E56F8B-5F42-ECF0-67D9-B30576FE2CB2}"/>
          </ac:spMkLst>
        </pc:spChg>
      </pc:sldChg>
      <pc:sldChg chg="modSp mod modShow modNotesTx">
        <pc:chgData name="Jason Alexander" userId="b2988365976d85c1" providerId="LiveId" clId="{39F56DEE-F97C-4F36-B5AD-67770F436768}" dt="2023-12-15T02:58:31.227" v="14860" actId="20577"/>
        <pc:sldMkLst>
          <pc:docMk/>
          <pc:sldMk cId="92832397" sldId="284"/>
        </pc:sldMkLst>
        <pc:spChg chg="mod">
          <ac:chgData name="Jason Alexander" userId="b2988365976d85c1" providerId="LiveId" clId="{39F56DEE-F97C-4F36-B5AD-67770F436768}" dt="2023-12-12T02:59:43.839" v="284" actId="1076"/>
          <ac:spMkLst>
            <pc:docMk/>
            <pc:sldMk cId="92832397" sldId="284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3T02:56:44.527" v="4412" actId="20577"/>
          <ac:spMkLst>
            <pc:docMk/>
            <pc:sldMk cId="92832397" sldId="284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3T02:56:47.117" v="4419" actId="20577"/>
          <ac:spMkLst>
            <pc:docMk/>
            <pc:sldMk cId="92832397" sldId="284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2T02:59:52.237" v="286" actId="255"/>
          <ac:spMkLst>
            <pc:docMk/>
            <pc:sldMk cId="92832397" sldId="284"/>
            <ac:spMk id="10" creationId="{69E0E969-5947-AB1E-926E-7BE433B75AC9}"/>
          </ac:spMkLst>
        </pc:spChg>
      </pc:sldChg>
      <pc:sldChg chg="modNotesTx">
        <pc:chgData name="Jason Alexander" userId="b2988365976d85c1" providerId="LiveId" clId="{39F56DEE-F97C-4F36-B5AD-67770F436768}" dt="2023-12-15T03:36:29.807" v="16008" actId="20577"/>
        <pc:sldMkLst>
          <pc:docMk/>
          <pc:sldMk cId="4194649057" sldId="289"/>
        </pc:sldMkLst>
      </pc:sldChg>
      <pc:sldChg chg="modNotesTx">
        <pc:chgData name="Jason Alexander" userId="b2988365976d85c1" providerId="LiveId" clId="{39F56DEE-F97C-4F36-B5AD-67770F436768}" dt="2023-12-15T02:33:13.102" v="11671" actId="20577"/>
        <pc:sldMkLst>
          <pc:docMk/>
          <pc:sldMk cId="531695883" sldId="292"/>
        </pc:sldMkLst>
      </pc:sldChg>
      <pc:sldChg chg="modNotesTx">
        <pc:chgData name="Jason Alexander" userId="b2988365976d85c1" providerId="LiveId" clId="{39F56DEE-F97C-4F36-B5AD-67770F436768}" dt="2023-12-15T02:46:25.600" v="12581" actId="20577"/>
        <pc:sldMkLst>
          <pc:docMk/>
          <pc:sldMk cId="566609984" sldId="294"/>
        </pc:sldMkLst>
      </pc:sldChg>
      <pc:sldChg chg="modNotesTx">
        <pc:chgData name="Jason Alexander" userId="b2988365976d85c1" providerId="LiveId" clId="{39F56DEE-F97C-4F36-B5AD-67770F436768}" dt="2023-12-15T02:46:41.783" v="12680" actId="20577"/>
        <pc:sldMkLst>
          <pc:docMk/>
          <pc:sldMk cId="3395373795" sldId="295"/>
        </pc:sldMkLst>
      </pc:sldChg>
      <pc:sldChg chg="addSp modSp mod modNotesTx">
        <pc:chgData name="Jason Alexander" userId="b2988365976d85c1" providerId="LiveId" clId="{39F56DEE-F97C-4F36-B5AD-67770F436768}" dt="2023-12-15T03:24:38.320" v="15945" actId="20577"/>
        <pc:sldMkLst>
          <pc:docMk/>
          <pc:sldMk cId="3296130625" sldId="297"/>
        </pc:sldMkLst>
        <pc:spChg chg="mod">
          <ac:chgData name="Jason Alexander" userId="b2988365976d85c1" providerId="LiveId" clId="{39F56DEE-F97C-4F36-B5AD-67770F436768}" dt="2023-12-12T03:56:06.369" v="1228"/>
          <ac:spMkLst>
            <pc:docMk/>
            <pc:sldMk cId="3296130625" sldId="297"/>
            <ac:spMk id="2" creationId="{FDEEBB3F-4721-0D78-D822-FDFF07FEB68B}"/>
          </ac:spMkLst>
        </pc:spChg>
        <pc:spChg chg="mod">
          <ac:chgData name="Jason Alexander" userId="b2988365976d85c1" providerId="LiveId" clId="{39F56DEE-F97C-4F36-B5AD-67770F436768}" dt="2023-12-11T02:37:39.987" v="7" actId="2711"/>
          <ac:spMkLst>
            <pc:docMk/>
            <pc:sldMk cId="3296130625" sldId="297"/>
            <ac:spMk id="3" creationId="{AD394E01-ADA0-B152-AAB4-0BF634503FFF}"/>
          </ac:spMkLst>
        </pc:spChg>
        <pc:spChg chg="mod">
          <ac:chgData name="Jason Alexander" userId="b2988365976d85c1" providerId="LiveId" clId="{39F56DEE-F97C-4F36-B5AD-67770F436768}" dt="2023-12-12T03:53:59.213" v="1158" actId="1076"/>
          <ac:spMkLst>
            <pc:docMk/>
            <pc:sldMk cId="3296130625" sldId="297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39.987" v="7" actId="2711"/>
          <ac:spMkLst>
            <pc:docMk/>
            <pc:sldMk cId="3296130625" sldId="297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2T03:51:57.865" v="969" actId="20577"/>
          <ac:spMkLst>
            <pc:docMk/>
            <pc:sldMk cId="3296130625" sldId="297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1T02:37:39.987" v="7" actId="2711"/>
          <ac:spMkLst>
            <pc:docMk/>
            <pc:sldMk cId="3296130625" sldId="297"/>
            <ac:spMk id="8" creationId="{4879DF57-C791-E866-1F8E-891EA56C8415}"/>
          </ac:spMkLst>
        </pc:spChg>
        <pc:spChg chg="add mod">
          <ac:chgData name="Jason Alexander" userId="b2988365976d85c1" providerId="LiveId" clId="{39F56DEE-F97C-4F36-B5AD-67770F436768}" dt="2023-12-12T03:56:39.264" v="1240" actId="13926"/>
          <ac:spMkLst>
            <pc:docMk/>
            <pc:sldMk cId="3296130625" sldId="297"/>
            <ac:spMk id="9" creationId="{C669F72C-8698-1A21-EA93-B67DE267E2F1}"/>
          </ac:spMkLst>
        </pc:spChg>
      </pc:sldChg>
      <pc:sldChg chg="addSp modSp mod modShow modNotesTx">
        <pc:chgData name="Jason Alexander" userId="b2988365976d85c1" providerId="LiveId" clId="{39F56DEE-F97C-4F36-B5AD-67770F436768}" dt="2023-12-15T03:01:56.328" v="14953" actId="20577"/>
        <pc:sldMkLst>
          <pc:docMk/>
          <pc:sldMk cId="1346348637" sldId="298"/>
        </pc:sldMkLst>
        <pc:spChg chg="mod">
          <ac:chgData name="Jason Alexander" userId="b2988365976d85c1" providerId="LiveId" clId="{39F56DEE-F97C-4F36-B5AD-67770F436768}" dt="2023-12-11T02:37:00.392" v="0" actId="2711"/>
          <ac:spMkLst>
            <pc:docMk/>
            <pc:sldMk cId="1346348637" sldId="298"/>
            <ac:spMk id="3" creationId="{39942C6A-C94C-EF7A-9DC6-1F57C43BE976}"/>
          </ac:spMkLst>
        </pc:spChg>
        <pc:spChg chg="mod">
          <ac:chgData name="Jason Alexander" userId="b2988365976d85c1" providerId="LiveId" clId="{39F56DEE-F97C-4F36-B5AD-67770F436768}" dt="2023-12-11T02:37:00.392" v="0" actId="2711"/>
          <ac:spMkLst>
            <pc:docMk/>
            <pc:sldMk cId="1346348637" sldId="298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00.392" v="0" actId="2711"/>
          <ac:spMkLst>
            <pc:docMk/>
            <pc:sldMk cId="1346348637" sldId="298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1T02:37:00.392" v="0" actId="2711"/>
          <ac:spMkLst>
            <pc:docMk/>
            <pc:sldMk cId="1346348637" sldId="298"/>
            <ac:spMk id="6" creationId="{20E56F8B-5F42-ECF0-67D9-B30576FE2CB2}"/>
          </ac:spMkLst>
        </pc:spChg>
        <pc:spChg chg="add mod">
          <ac:chgData name="Jason Alexander" userId="b2988365976d85c1" providerId="LiveId" clId="{39F56DEE-F97C-4F36-B5AD-67770F436768}" dt="2023-12-13T02:44:59.254" v="3589" actId="20577"/>
          <ac:spMkLst>
            <pc:docMk/>
            <pc:sldMk cId="1346348637" sldId="298"/>
            <ac:spMk id="7" creationId="{D54247A5-01CC-17E2-DD12-0F62FB8D1EC5}"/>
          </ac:spMkLst>
        </pc:spChg>
        <pc:spChg chg="mod">
          <ac:chgData name="Jason Alexander" userId="b2988365976d85c1" providerId="LiveId" clId="{39F56DEE-F97C-4F36-B5AD-67770F436768}" dt="2023-12-11T02:37:00.392" v="0" actId="2711"/>
          <ac:spMkLst>
            <pc:docMk/>
            <pc:sldMk cId="1346348637" sldId="298"/>
            <ac:spMk id="8" creationId="{4879DF57-C791-E866-1F8E-891EA56C8415}"/>
          </ac:spMkLst>
        </pc:spChg>
        <pc:picChg chg="mod">
          <ac:chgData name="Jason Alexander" userId="b2988365976d85c1" providerId="LiveId" clId="{39F56DEE-F97C-4F36-B5AD-67770F436768}" dt="2023-12-12T03:28:32.918" v="451" actId="1076"/>
          <ac:picMkLst>
            <pc:docMk/>
            <pc:sldMk cId="1346348637" sldId="298"/>
            <ac:picMk id="2" creationId="{25925526-BC69-F755-711A-92668BA67E7F}"/>
          </ac:picMkLst>
        </pc:picChg>
      </pc:sldChg>
      <pc:sldChg chg="addSp delSp modSp mod modNotesTx">
        <pc:chgData name="Jason Alexander" userId="b2988365976d85c1" providerId="LiveId" clId="{39F56DEE-F97C-4F36-B5AD-67770F436768}" dt="2023-12-15T03:02:01.361" v="14955"/>
        <pc:sldMkLst>
          <pc:docMk/>
          <pc:sldMk cId="3612900230" sldId="299"/>
        </pc:sldMkLst>
        <pc:spChg chg="mod">
          <ac:chgData name="Jason Alexander" userId="b2988365976d85c1" providerId="LiveId" clId="{39F56DEE-F97C-4F36-B5AD-67770F436768}" dt="2023-12-11T02:37:09.664" v="2" actId="2711"/>
          <ac:spMkLst>
            <pc:docMk/>
            <pc:sldMk cId="3612900230" sldId="299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09.664" v="2" actId="2711"/>
          <ac:spMkLst>
            <pc:docMk/>
            <pc:sldMk cId="3612900230" sldId="299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1T02:37:09.664" v="2" actId="2711"/>
          <ac:spMkLst>
            <pc:docMk/>
            <pc:sldMk cId="3612900230" sldId="299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1T02:37:09.664" v="2" actId="2711"/>
          <ac:spMkLst>
            <pc:docMk/>
            <pc:sldMk cId="3612900230" sldId="299"/>
            <ac:spMk id="7" creationId="{A0CD0ACF-33D1-D27C-C95B-546123DD6BE4}"/>
          </ac:spMkLst>
        </pc:spChg>
        <pc:spChg chg="mod">
          <ac:chgData name="Jason Alexander" userId="b2988365976d85c1" providerId="LiveId" clId="{39F56DEE-F97C-4F36-B5AD-67770F436768}" dt="2023-12-11T02:37:09.664" v="2" actId="2711"/>
          <ac:spMkLst>
            <pc:docMk/>
            <pc:sldMk cId="3612900230" sldId="299"/>
            <ac:spMk id="8" creationId="{4879DF57-C791-E866-1F8E-891EA56C8415}"/>
          </ac:spMkLst>
        </pc:spChg>
        <pc:spChg chg="add del mod">
          <ac:chgData name="Jason Alexander" userId="b2988365976d85c1" providerId="LiveId" clId="{39F56DEE-F97C-4F36-B5AD-67770F436768}" dt="2023-12-12T03:23:17.945" v="293"/>
          <ac:spMkLst>
            <pc:docMk/>
            <pc:sldMk cId="3612900230" sldId="299"/>
            <ac:spMk id="10" creationId="{DE228EE2-3DCC-D1D8-B9EE-968E61F592AF}"/>
          </ac:spMkLst>
        </pc:spChg>
        <pc:spChg chg="add mod">
          <ac:chgData name="Jason Alexander" userId="b2988365976d85c1" providerId="LiveId" clId="{39F56DEE-F97C-4F36-B5AD-67770F436768}" dt="2023-12-12T03:25:07.759" v="448" actId="20577"/>
          <ac:spMkLst>
            <pc:docMk/>
            <pc:sldMk cId="3612900230" sldId="299"/>
            <ac:spMk id="11" creationId="{4EA313A8-AA78-330D-B9F8-85B605C4DEE1}"/>
          </ac:spMkLst>
        </pc:spChg>
        <pc:picChg chg="add mod">
          <ac:chgData name="Jason Alexander" userId="b2988365976d85c1" providerId="LiveId" clId="{39F56DEE-F97C-4F36-B5AD-67770F436768}" dt="2023-12-11T03:03:41.998" v="27" actId="1076"/>
          <ac:picMkLst>
            <pc:docMk/>
            <pc:sldMk cId="3612900230" sldId="299"/>
            <ac:picMk id="2" creationId="{00A425E2-E0F5-0672-CAD3-365105EE425E}"/>
          </ac:picMkLst>
        </pc:picChg>
        <pc:picChg chg="add mod">
          <ac:chgData name="Jason Alexander" userId="b2988365976d85c1" providerId="LiveId" clId="{39F56DEE-F97C-4F36-B5AD-67770F436768}" dt="2023-12-11T03:03:51.297" v="30" actId="14100"/>
          <ac:picMkLst>
            <pc:docMk/>
            <pc:sldMk cId="3612900230" sldId="299"/>
            <ac:picMk id="3" creationId="{6B68E82B-BF9D-92D9-095B-2CD5E8757D49}"/>
          </ac:picMkLst>
        </pc:picChg>
        <pc:picChg chg="add mod">
          <ac:chgData name="Jason Alexander" userId="b2988365976d85c1" providerId="LiveId" clId="{39F56DEE-F97C-4F36-B5AD-67770F436768}" dt="2023-12-11T03:03:55.819" v="32" actId="14100"/>
          <ac:picMkLst>
            <pc:docMk/>
            <pc:sldMk cId="3612900230" sldId="299"/>
            <ac:picMk id="9" creationId="{BD50A2D1-39E4-13F8-BA92-C1B68EFA92EE}"/>
          </ac:picMkLst>
        </pc:picChg>
      </pc:sldChg>
      <pc:sldChg chg="addSp delSp modSp mod modNotesTx">
        <pc:chgData name="Jason Alexander" userId="b2988365976d85c1" providerId="LiveId" clId="{39F56DEE-F97C-4F36-B5AD-67770F436768}" dt="2023-12-15T03:15:26.886" v="15328" actId="1076"/>
        <pc:sldMkLst>
          <pc:docMk/>
          <pc:sldMk cId="1293164103" sldId="300"/>
        </pc:sldMkLst>
        <pc:spChg chg="del mod">
          <ac:chgData name="Jason Alexander" userId="b2988365976d85c1" providerId="LiveId" clId="{39F56DEE-F97C-4F36-B5AD-67770F436768}" dt="2023-12-12T04:04:55.128" v="1441" actId="478"/>
          <ac:spMkLst>
            <pc:docMk/>
            <pc:sldMk cId="1293164103" sldId="300"/>
            <ac:spMk id="2" creationId="{769DD56E-0C75-2B10-EDCB-C65EB77E1D77}"/>
          </ac:spMkLst>
        </pc:spChg>
        <pc:spChg chg="add del mod">
          <ac:chgData name="Jason Alexander" userId="b2988365976d85c1" providerId="LiveId" clId="{39F56DEE-F97C-4F36-B5AD-67770F436768}" dt="2023-12-15T03:14:58.562" v="15296"/>
          <ac:spMkLst>
            <pc:docMk/>
            <pc:sldMk cId="1293164103" sldId="300"/>
            <ac:spMk id="2" creationId="{AA55001D-4BC4-14A7-32CA-1A1F0F330CDD}"/>
          </ac:spMkLst>
        </pc:spChg>
        <pc:spChg chg="mod">
          <ac:chgData name="Jason Alexander" userId="b2988365976d85c1" providerId="LiveId" clId="{39F56DEE-F97C-4F36-B5AD-67770F436768}" dt="2023-12-11T02:37:44.107" v="8" actId="2711"/>
          <ac:spMkLst>
            <pc:docMk/>
            <pc:sldMk cId="1293164103" sldId="300"/>
            <ac:spMk id="3" creationId="{ACDA3847-59C9-99F5-2C6A-3795CDE90144}"/>
          </ac:spMkLst>
        </pc:spChg>
        <pc:spChg chg="mod">
          <ac:chgData name="Jason Alexander" userId="b2988365976d85c1" providerId="LiveId" clId="{39F56DEE-F97C-4F36-B5AD-67770F436768}" dt="2023-12-11T02:37:44.107" v="8" actId="2711"/>
          <ac:spMkLst>
            <pc:docMk/>
            <pc:sldMk cId="1293164103" sldId="300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44.107" v="8" actId="2711"/>
          <ac:spMkLst>
            <pc:docMk/>
            <pc:sldMk cId="1293164103" sldId="300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2T04:04:14.666" v="1415" actId="20577"/>
          <ac:spMkLst>
            <pc:docMk/>
            <pc:sldMk cId="1293164103" sldId="300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1T02:37:44.107" v="8" actId="2711"/>
          <ac:spMkLst>
            <pc:docMk/>
            <pc:sldMk cId="1293164103" sldId="300"/>
            <ac:spMk id="8" creationId="{4879DF57-C791-E866-1F8E-891EA56C8415}"/>
          </ac:spMkLst>
        </pc:spChg>
        <pc:spChg chg="add mod">
          <ac:chgData name="Jason Alexander" userId="b2988365976d85c1" providerId="LiveId" clId="{39F56DEE-F97C-4F36-B5AD-67770F436768}" dt="2023-12-15T03:15:26.886" v="15328" actId="1076"/>
          <ac:spMkLst>
            <pc:docMk/>
            <pc:sldMk cId="1293164103" sldId="300"/>
            <ac:spMk id="10" creationId="{25DB86F5-B43E-538F-6A2F-2112DE11B7CD}"/>
          </ac:spMkLst>
        </pc:spChg>
        <pc:picChg chg="add mod">
          <ac:chgData name="Jason Alexander" userId="b2988365976d85c1" providerId="LiveId" clId="{39F56DEE-F97C-4F36-B5AD-67770F436768}" dt="2023-12-12T04:05:41.146" v="1455" actId="1076"/>
          <ac:picMkLst>
            <pc:docMk/>
            <pc:sldMk cId="1293164103" sldId="300"/>
            <ac:picMk id="7" creationId="{396D2561-ABFE-C13E-5B89-D13212229AA4}"/>
          </ac:picMkLst>
        </pc:picChg>
        <pc:picChg chg="add mod">
          <ac:chgData name="Jason Alexander" userId="b2988365976d85c1" providerId="LiveId" clId="{39F56DEE-F97C-4F36-B5AD-67770F436768}" dt="2023-12-15T03:14:53.277" v="15294" actId="1076"/>
          <ac:picMkLst>
            <pc:docMk/>
            <pc:sldMk cId="1293164103" sldId="300"/>
            <ac:picMk id="9" creationId="{E74262AF-770E-235A-E615-2D5C6EE5D3F7}"/>
          </ac:picMkLst>
        </pc:picChg>
      </pc:sldChg>
      <pc:sldChg chg="modNotesTx">
        <pc:chgData name="Jason Alexander" userId="b2988365976d85c1" providerId="LiveId" clId="{39F56DEE-F97C-4F36-B5AD-67770F436768}" dt="2023-12-15T02:48:06.228" v="12968" actId="20577"/>
        <pc:sldMkLst>
          <pc:docMk/>
          <pc:sldMk cId="1554370812" sldId="305"/>
        </pc:sldMkLst>
      </pc:sldChg>
      <pc:sldChg chg="modSp mod modNotesTx">
        <pc:chgData name="Jason Alexander" userId="b2988365976d85c1" providerId="LiveId" clId="{39F56DEE-F97C-4F36-B5AD-67770F436768}" dt="2023-12-15T03:02:46.459" v="15111" actId="20577"/>
        <pc:sldMkLst>
          <pc:docMk/>
          <pc:sldMk cId="53727043" sldId="306"/>
        </pc:sldMkLst>
        <pc:spChg chg="mod">
          <ac:chgData name="Jason Alexander" userId="b2988365976d85c1" providerId="LiveId" clId="{39F56DEE-F97C-4F36-B5AD-67770F436768}" dt="2023-12-12T03:46:14.073" v="946" actId="20577"/>
          <ac:spMkLst>
            <pc:docMk/>
            <pc:sldMk cId="53727043" sldId="306"/>
            <ac:spMk id="2" creationId="{FDEEBB3F-4721-0D78-D822-FDFF07FEB68B}"/>
          </ac:spMkLst>
        </pc:spChg>
        <pc:spChg chg="mod">
          <ac:chgData name="Jason Alexander" userId="b2988365976d85c1" providerId="LiveId" clId="{39F56DEE-F97C-4F36-B5AD-67770F436768}" dt="2023-12-11T02:37:29.618" v="6" actId="2711"/>
          <ac:spMkLst>
            <pc:docMk/>
            <pc:sldMk cId="53727043" sldId="306"/>
            <ac:spMk id="3" creationId="{4E2E1DC8-1E9A-3EDF-F6B9-BB4FF3DF1C95}"/>
          </ac:spMkLst>
        </pc:spChg>
        <pc:spChg chg="mod">
          <ac:chgData name="Jason Alexander" userId="b2988365976d85c1" providerId="LiveId" clId="{39F56DEE-F97C-4F36-B5AD-67770F436768}" dt="2023-12-11T02:37:29.618" v="6" actId="2711"/>
          <ac:spMkLst>
            <pc:docMk/>
            <pc:sldMk cId="53727043" sldId="306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29.618" v="6" actId="2711"/>
          <ac:spMkLst>
            <pc:docMk/>
            <pc:sldMk cId="53727043" sldId="306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1T02:37:29.618" v="6" actId="2711"/>
          <ac:spMkLst>
            <pc:docMk/>
            <pc:sldMk cId="53727043" sldId="306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1T02:37:29.618" v="6" actId="2711"/>
          <ac:spMkLst>
            <pc:docMk/>
            <pc:sldMk cId="53727043" sldId="306"/>
            <ac:spMk id="8" creationId="{4879DF57-C791-E866-1F8E-891EA56C8415}"/>
          </ac:spMkLst>
        </pc:spChg>
      </pc:sldChg>
      <pc:sldChg chg="addSp modSp mod modShow modNotesTx">
        <pc:chgData name="Jason Alexander" userId="b2988365976d85c1" providerId="LiveId" clId="{39F56DEE-F97C-4F36-B5AD-67770F436768}" dt="2023-12-15T03:01:57.917" v="14954"/>
        <pc:sldMkLst>
          <pc:docMk/>
          <pc:sldMk cId="1224580286" sldId="307"/>
        </pc:sldMkLst>
        <pc:spChg chg="mod">
          <ac:chgData name="Jason Alexander" userId="b2988365976d85c1" providerId="LiveId" clId="{39F56DEE-F97C-4F36-B5AD-67770F436768}" dt="2023-12-11T02:37:04.857" v="1" actId="2711"/>
          <ac:spMkLst>
            <pc:docMk/>
            <pc:sldMk cId="1224580286" sldId="307"/>
            <ac:spMk id="2" creationId="{1F9E366A-9FC7-6E27-058F-8815E784666C}"/>
          </ac:spMkLst>
        </pc:spChg>
        <pc:spChg chg="mod">
          <ac:chgData name="Jason Alexander" userId="b2988365976d85c1" providerId="LiveId" clId="{39F56DEE-F97C-4F36-B5AD-67770F436768}" dt="2023-12-12T08:15:41.454" v="2598" actId="121"/>
          <ac:spMkLst>
            <pc:docMk/>
            <pc:sldMk cId="1224580286" sldId="307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04.857" v="1" actId="2711"/>
          <ac:spMkLst>
            <pc:docMk/>
            <pc:sldMk cId="1224580286" sldId="307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1T02:37:04.857" v="1" actId="2711"/>
          <ac:spMkLst>
            <pc:docMk/>
            <pc:sldMk cId="1224580286" sldId="307"/>
            <ac:spMk id="6" creationId="{20E56F8B-5F42-ECF0-67D9-B30576FE2CB2}"/>
          </ac:spMkLst>
        </pc:spChg>
        <pc:spChg chg="add mod">
          <ac:chgData name="Jason Alexander" userId="b2988365976d85c1" providerId="LiveId" clId="{39F56DEE-F97C-4F36-B5AD-67770F436768}" dt="2023-12-13T02:44:54.262" v="3588" actId="20577"/>
          <ac:spMkLst>
            <pc:docMk/>
            <pc:sldMk cId="1224580286" sldId="307"/>
            <ac:spMk id="7" creationId="{F5D04AD3-2479-9547-13B4-1120BEAE841A}"/>
          </ac:spMkLst>
        </pc:spChg>
        <pc:spChg chg="mod">
          <ac:chgData name="Jason Alexander" userId="b2988365976d85c1" providerId="LiveId" clId="{39F56DEE-F97C-4F36-B5AD-67770F436768}" dt="2023-12-11T02:37:04.857" v="1" actId="2711"/>
          <ac:spMkLst>
            <pc:docMk/>
            <pc:sldMk cId="1224580286" sldId="307"/>
            <ac:spMk id="8" creationId="{4879DF57-C791-E866-1F8E-891EA56C8415}"/>
          </ac:spMkLst>
        </pc:spChg>
        <pc:picChg chg="mod">
          <ac:chgData name="Jason Alexander" userId="b2988365976d85c1" providerId="LiveId" clId="{39F56DEE-F97C-4F36-B5AD-67770F436768}" dt="2023-12-12T03:28:40.978" v="454" actId="1076"/>
          <ac:picMkLst>
            <pc:docMk/>
            <pc:sldMk cId="1224580286" sldId="307"/>
            <ac:picMk id="3" creationId="{7BF950B8-D780-DB7E-74A4-DC905466388D}"/>
          </ac:picMkLst>
        </pc:picChg>
      </pc:sldChg>
      <pc:sldChg chg="modSp mod modNotesTx">
        <pc:chgData name="Jason Alexander" userId="b2988365976d85c1" providerId="LiveId" clId="{39F56DEE-F97C-4F36-B5AD-67770F436768}" dt="2023-12-15T02:30:14.741" v="11316" actId="20577"/>
        <pc:sldMkLst>
          <pc:docMk/>
          <pc:sldMk cId="2995652448" sldId="313"/>
        </pc:sldMkLst>
        <pc:spChg chg="mod">
          <ac:chgData name="Jason Alexander" userId="b2988365976d85c1" providerId="LiveId" clId="{39F56DEE-F97C-4F36-B5AD-67770F436768}" dt="2023-12-15T02:30:14.741" v="11316" actId="20577"/>
          <ac:spMkLst>
            <pc:docMk/>
            <pc:sldMk cId="2995652448" sldId="313"/>
            <ac:spMk id="12" creationId="{7B1B2844-421B-0F56-C6CD-9A5F11D84EDB}"/>
          </ac:spMkLst>
        </pc:spChg>
      </pc:sldChg>
      <pc:sldChg chg="addSp delSp modSp mod modShow modNotesTx">
        <pc:chgData name="Jason Alexander" userId="b2988365976d85c1" providerId="LiveId" clId="{39F56DEE-F97C-4F36-B5AD-67770F436768}" dt="2023-12-15T02:19:58.579" v="10355" actId="20577"/>
        <pc:sldMkLst>
          <pc:docMk/>
          <pc:sldMk cId="1450394161" sldId="314"/>
        </pc:sldMkLst>
        <pc:spChg chg="add del mod">
          <ac:chgData name="Jason Alexander" userId="b2988365976d85c1" providerId="LiveId" clId="{39F56DEE-F97C-4F36-B5AD-67770F436768}" dt="2023-12-13T02:59:17.535" v="4690"/>
          <ac:spMkLst>
            <pc:docMk/>
            <pc:sldMk cId="1450394161" sldId="314"/>
            <ac:spMk id="3" creationId="{06F21D69-187F-1AA0-1D90-18DD88AE3229}"/>
          </ac:spMkLst>
        </pc:spChg>
        <pc:spChg chg="add mod">
          <ac:chgData name="Jason Alexander" userId="b2988365976d85c1" providerId="LiveId" clId="{39F56DEE-F97C-4F36-B5AD-67770F436768}" dt="2023-12-13T02:59:44.399" v="4712" actId="1035"/>
          <ac:spMkLst>
            <pc:docMk/>
            <pc:sldMk cId="1450394161" sldId="314"/>
            <ac:spMk id="4" creationId="{DC79CD11-E063-11A6-EC48-A4C5BA45C74C}"/>
          </ac:spMkLst>
        </pc:spChg>
        <pc:spChg chg="add mod">
          <ac:chgData name="Jason Alexander" userId="b2988365976d85c1" providerId="LiveId" clId="{39F56DEE-F97C-4F36-B5AD-67770F436768}" dt="2023-12-13T02:59:44.399" v="4712" actId="1035"/>
          <ac:spMkLst>
            <pc:docMk/>
            <pc:sldMk cId="1450394161" sldId="314"/>
            <ac:spMk id="10" creationId="{47657C66-806C-510B-0842-CD5FDD8A522B}"/>
          </ac:spMkLst>
        </pc:spChg>
        <pc:spChg chg="add mod">
          <ac:chgData name="Jason Alexander" userId="b2988365976d85c1" providerId="LiveId" clId="{39F56DEE-F97C-4F36-B5AD-67770F436768}" dt="2023-12-13T02:59:44.399" v="4712" actId="1035"/>
          <ac:spMkLst>
            <pc:docMk/>
            <pc:sldMk cId="1450394161" sldId="314"/>
            <ac:spMk id="11" creationId="{65B7A3F2-9D55-6734-4B15-8F9AD0E0FE6A}"/>
          </ac:spMkLst>
        </pc:spChg>
        <pc:spChg chg="add mod">
          <ac:chgData name="Jason Alexander" userId="b2988365976d85c1" providerId="LiveId" clId="{39F56DEE-F97C-4F36-B5AD-67770F436768}" dt="2023-12-13T02:59:44.399" v="4712" actId="1035"/>
          <ac:spMkLst>
            <pc:docMk/>
            <pc:sldMk cId="1450394161" sldId="314"/>
            <ac:spMk id="12" creationId="{17335E42-6F4D-5ECA-DCEF-DC87A57159C0}"/>
          </ac:spMkLst>
        </pc:spChg>
        <pc:spChg chg="add mod">
          <ac:chgData name="Jason Alexander" userId="b2988365976d85c1" providerId="LiveId" clId="{39F56DEE-F97C-4F36-B5AD-67770F436768}" dt="2023-12-13T02:59:44.399" v="4712" actId="1035"/>
          <ac:spMkLst>
            <pc:docMk/>
            <pc:sldMk cId="1450394161" sldId="314"/>
            <ac:spMk id="17" creationId="{3312D7EA-A973-6AC5-7FD3-D6EA05140AEB}"/>
          </ac:spMkLst>
        </pc:spChg>
        <pc:spChg chg="mod">
          <ac:chgData name="Jason Alexander" userId="b2988365976d85c1" providerId="LiveId" clId="{39F56DEE-F97C-4F36-B5AD-67770F436768}" dt="2023-12-13T02:59:19.151" v="4692" actId="1076"/>
          <ac:spMkLst>
            <pc:docMk/>
            <pc:sldMk cId="1450394161" sldId="314"/>
            <ac:spMk id="23" creationId="{64F130BD-55F3-29B0-DFCC-0C51A98CBB66}"/>
          </ac:spMkLst>
        </pc:spChg>
        <pc:spChg chg="mod">
          <ac:chgData name="Jason Alexander" userId="b2988365976d85c1" providerId="LiveId" clId="{39F56DEE-F97C-4F36-B5AD-67770F436768}" dt="2023-12-13T02:59:19.151" v="4692" actId="1076"/>
          <ac:spMkLst>
            <pc:docMk/>
            <pc:sldMk cId="1450394161" sldId="314"/>
            <ac:spMk id="24" creationId="{11D5C2AF-AA36-CAB9-D929-ADC2AB21512A}"/>
          </ac:spMkLst>
        </pc:spChg>
        <pc:spChg chg="mod">
          <ac:chgData name="Jason Alexander" userId="b2988365976d85c1" providerId="LiveId" clId="{39F56DEE-F97C-4F36-B5AD-67770F436768}" dt="2023-12-13T02:59:19.151" v="4692" actId="1076"/>
          <ac:spMkLst>
            <pc:docMk/>
            <pc:sldMk cId="1450394161" sldId="314"/>
            <ac:spMk id="25" creationId="{8CE6F46D-53CD-640A-955A-B7CA80AEA0D2}"/>
          </ac:spMkLst>
        </pc:spChg>
        <pc:spChg chg="mod">
          <ac:chgData name="Jason Alexander" userId="b2988365976d85c1" providerId="LiveId" clId="{39F56DEE-F97C-4F36-B5AD-67770F436768}" dt="2023-12-13T02:59:19.151" v="4692" actId="1076"/>
          <ac:spMkLst>
            <pc:docMk/>
            <pc:sldMk cId="1450394161" sldId="314"/>
            <ac:spMk id="26" creationId="{8329A684-7845-EB98-5702-F23E736D6DBD}"/>
          </ac:spMkLst>
        </pc:spChg>
        <pc:spChg chg="mod">
          <ac:chgData name="Jason Alexander" userId="b2988365976d85c1" providerId="LiveId" clId="{39F56DEE-F97C-4F36-B5AD-67770F436768}" dt="2023-12-13T02:59:19.151" v="4692" actId="1076"/>
          <ac:spMkLst>
            <pc:docMk/>
            <pc:sldMk cId="1450394161" sldId="314"/>
            <ac:spMk id="27" creationId="{0D0A40B6-4A3A-D791-8105-6EDA8B69C27E}"/>
          </ac:spMkLst>
        </pc:spChg>
        <pc:spChg chg="mod">
          <ac:chgData name="Jason Alexander" userId="b2988365976d85c1" providerId="LiveId" clId="{39F56DEE-F97C-4F36-B5AD-67770F436768}" dt="2023-12-13T02:58:48.069" v="4686" actId="14100"/>
          <ac:spMkLst>
            <pc:docMk/>
            <pc:sldMk cId="1450394161" sldId="314"/>
            <ac:spMk id="28" creationId="{10D7C561-8609-1318-CBDE-103CAB8144B6}"/>
          </ac:spMkLst>
        </pc:spChg>
        <pc:spChg chg="mod">
          <ac:chgData name="Jason Alexander" userId="b2988365976d85c1" providerId="LiveId" clId="{39F56DEE-F97C-4F36-B5AD-67770F436768}" dt="2023-12-13T02:58:48.069" v="4686" actId="14100"/>
          <ac:spMkLst>
            <pc:docMk/>
            <pc:sldMk cId="1450394161" sldId="314"/>
            <ac:spMk id="29" creationId="{567CE6A2-18D4-0AD1-B331-824A00F04CE6}"/>
          </ac:spMkLst>
        </pc:spChg>
        <pc:spChg chg="mod">
          <ac:chgData name="Jason Alexander" userId="b2988365976d85c1" providerId="LiveId" clId="{39F56DEE-F97C-4F36-B5AD-67770F436768}" dt="2023-12-15T02:18:52.882" v="10048" actId="20577"/>
          <ac:spMkLst>
            <pc:docMk/>
            <pc:sldMk cId="1450394161" sldId="314"/>
            <ac:spMk id="33" creationId="{63168C01-0FC8-411F-AB75-900B9ABFCD52}"/>
          </ac:spMkLst>
        </pc:spChg>
        <pc:spChg chg="mod">
          <ac:chgData name="Jason Alexander" userId="b2988365976d85c1" providerId="LiveId" clId="{39F56DEE-F97C-4F36-B5AD-67770F436768}" dt="2023-12-15T02:18:38.937" v="10044" actId="21"/>
          <ac:spMkLst>
            <pc:docMk/>
            <pc:sldMk cId="1450394161" sldId="314"/>
            <ac:spMk id="34" creationId="{8111AB0C-ECA8-AE64-5495-871D3936CB66}"/>
          </ac:spMkLst>
        </pc:spChg>
        <pc:spChg chg="mod">
          <ac:chgData name="Jason Alexander" userId="b2988365976d85c1" providerId="LiveId" clId="{39F56DEE-F97C-4F36-B5AD-67770F436768}" dt="2023-12-13T02:58:48.069" v="4686" actId="14100"/>
          <ac:spMkLst>
            <pc:docMk/>
            <pc:sldMk cId="1450394161" sldId="314"/>
            <ac:spMk id="35" creationId="{6CDC96E6-320C-F161-4F41-95CF6A0C22F2}"/>
          </ac:spMkLst>
        </pc:spChg>
      </pc:sldChg>
      <pc:sldChg chg="modSp mod modNotesTx">
        <pc:chgData name="Jason Alexander" userId="b2988365976d85c1" providerId="LiveId" clId="{39F56DEE-F97C-4F36-B5AD-67770F436768}" dt="2023-12-15T03:02:04.534" v="14956"/>
        <pc:sldMkLst>
          <pc:docMk/>
          <pc:sldMk cId="3956100107" sldId="315"/>
        </pc:sldMkLst>
        <pc:spChg chg="mod">
          <ac:chgData name="Jason Alexander" userId="b2988365976d85c1" providerId="LiveId" clId="{39F56DEE-F97C-4F36-B5AD-67770F436768}" dt="2023-12-11T02:37:19.513" v="4" actId="2711"/>
          <ac:spMkLst>
            <pc:docMk/>
            <pc:sldMk cId="3956100107" sldId="315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19.513" v="4" actId="2711"/>
          <ac:spMkLst>
            <pc:docMk/>
            <pc:sldMk cId="3956100107" sldId="315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1T02:37:19.513" v="4" actId="2711"/>
          <ac:spMkLst>
            <pc:docMk/>
            <pc:sldMk cId="3956100107" sldId="315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1T02:37:19.513" v="4" actId="2711"/>
          <ac:spMkLst>
            <pc:docMk/>
            <pc:sldMk cId="3956100107" sldId="315"/>
            <ac:spMk id="7" creationId="{A0CD0ACF-33D1-D27C-C95B-546123DD6BE4}"/>
          </ac:spMkLst>
        </pc:spChg>
        <pc:spChg chg="mod">
          <ac:chgData name="Jason Alexander" userId="b2988365976d85c1" providerId="LiveId" clId="{39F56DEE-F97C-4F36-B5AD-67770F436768}" dt="2023-12-11T02:37:19.513" v="4" actId="2711"/>
          <ac:spMkLst>
            <pc:docMk/>
            <pc:sldMk cId="3956100107" sldId="315"/>
            <ac:spMk id="8" creationId="{4879DF57-C791-E866-1F8E-891EA56C8415}"/>
          </ac:spMkLst>
        </pc:spChg>
      </pc:sldChg>
      <pc:sldChg chg="addSp modSp mod modShow modNotesTx">
        <pc:chgData name="Jason Alexander" userId="b2988365976d85c1" providerId="LiveId" clId="{39F56DEE-F97C-4F36-B5AD-67770F436768}" dt="2023-12-12T03:29:02.786" v="456" actId="729"/>
        <pc:sldMkLst>
          <pc:docMk/>
          <pc:sldMk cId="4092788329" sldId="316"/>
        </pc:sldMkLst>
        <pc:spChg chg="mod">
          <ac:chgData name="Jason Alexander" userId="b2988365976d85c1" providerId="LiveId" clId="{39F56DEE-F97C-4F36-B5AD-67770F436768}" dt="2023-12-11T04:54:21.991" v="72" actId="113"/>
          <ac:spMkLst>
            <pc:docMk/>
            <pc:sldMk cId="4092788329" sldId="316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4:54:21.088" v="71" actId="113"/>
          <ac:spMkLst>
            <pc:docMk/>
            <pc:sldMk cId="4092788329" sldId="316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1T04:54:21.991" v="72" actId="113"/>
          <ac:spMkLst>
            <pc:docMk/>
            <pc:sldMk cId="4092788329" sldId="316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1T04:54:21.991" v="72" actId="113"/>
          <ac:spMkLst>
            <pc:docMk/>
            <pc:sldMk cId="4092788329" sldId="316"/>
            <ac:spMk id="7" creationId="{A0CD0ACF-33D1-D27C-C95B-546123DD6BE4}"/>
          </ac:spMkLst>
        </pc:spChg>
        <pc:spChg chg="mod">
          <ac:chgData name="Jason Alexander" userId="b2988365976d85c1" providerId="LiveId" clId="{39F56DEE-F97C-4F36-B5AD-67770F436768}" dt="2023-12-11T04:54:21.991" v="72" actId="113"/>
          <ac:spMkLst>
            <pc:docMk/>
            <pc:sldMk cId="4092788329" sldId="316"/>
            <ac:spMk id="8" creationId="{4879DF57-C791-E866-1F8E-891EA56C8415}"/>
          </ac:spMkLst>
        </pc:spChg>
        <pc:spChg chg="add mod">
          <ac:chgData name="Jason Alexander" userId="b2988365976d85c1" providerId="LiveId" clId="{39F56DEE-F97C-4F36-B5AD-67770F436768}" dt="2023-12-11T04:55:59.587" v="77" actId="1076"/>
          <ac:spMkLst>
            <pc:docMk/>
            <pc:sldMk cId="4092788329" sldId="316"/>
            <ac:spMk id="13" creationId="{88AED378-BE1A-4AC7-1B01-C5ED7C25F405}"/>
          </ac:spMkLst>
        </pc:spChg>
        <pc:spChg chg="add mod">
          <ac:chgData name="Jason Alexander" userId="b2988365976d85c1" providerId="LiveId" clId="{39F56DEE-F97C-4F36-B5AD-67770F436768}" dt="2023-12-11T04:56:05.320" v="79" actId="1076"/>
          <ac:spMkLst>
            <pc:docMk/>
            <pc:sldMk cId="4092788329" sldId="316"/>
            <ac:spMk id="14" creationId="{A4E9A6E6-5D55-2826-704D-4ADB753C0FFF}"/>
          </ac:spMkLst>
        </pc:spChg>
        <pc:spChg chg="add mod">
          <ac:chgData name="Jason Alexander" userId="b2988365976d85c1" providerId="LiveId" clId="{39F56DEE-F97C-4F36-B5AD-67770F436768}" dt="2023-12-11T04:56:02.358" v="78" actId="1076"/>
          <ac:spMkLst>
            <pc:docMk/>
            <pc:sldMk cId="4092788329" sldId="316"/>
            <ac:spMk id="15" creationId="{FCAD4D23-9B5F-5547-D0DA-5ECA23BB7F98}"/>
          </ac:spMkLst>
        </pc:spChg>
        <pc:spChg chg="add mod">
          <ac:chgData name="Jason Alexander" userId="b2988365976d85c1" providerId="LiveId" clId="{39F56DEE-F97C-4F36-B5AD-67770F436768}" dt="2023-12-11T04:56:29.383" v="84" actId="207"/>
          <ac:spMkLst>
            <pc:docMk/>
            <pc:sldMk cId="4092788329" sldId="316"/>
            <ac:spMk id="16" creationId="{5352E2CF-799E-2469-1EC2-B8E2560243E6}"/>
          </ac:spMkLst>
        </pc:spChg>
        <pc:spChg chg="add mod">
          <ac:chgData name="Jason Alexander" userId="b2988365976d85c1" providerId="LiveId" clId="{39F56DEE-F97C-4F36-B5AD-67770F436768}" dt="2023-12-11T04:56:46.812" v="88" actId="1076"/>
          <ac:spMkLst>
            <pc:docMk/>
            <pc:sldMk cId="4092788329" sldId="316"/>
            <ac:spMk id="17" creationId="{7C038DBC-315C-2867-BAB0-B39162033CA5}"/>
          </ac:spMkLst>
        </pc:spChg>
        <pc:picChg chg="add mod">
          <ac:chgData name="Jason Alexander" userId="b2988365976d85c1" providerId="LiveId" clId="{39F56DEE-F97C-4F36-B5AD-67770F436768}" dt="2023-12-11T04:55:50.099" v="75" actId="1076"/>
          <ac:picMkLst>
            <pc:docMk/>
            <pc:sldMk cId="4092788329" sldId="316"/>
            <ac:picMk id="3" creationId="{1F7D265E-381A-9949-6E74-6F7E312D1D64}"/>
          </ac:picMkLst>
        </pc:picChg>
        <pc:picChg chg="add mod">
          <ac:chgData name="Jason Alexander" userId="b2988365976d85c1" providerId="LiveId" clId="{39F56DEE-F97C-4F36-B5AD-67770F436768}" dt="2023-12-11T04:52:54.197" v="50" actId="1076"/>
          <ac:picMkLst>
            <pc:docMk/>
            <pc:sldMk cId="4092788329" sldId="316"/>
            <ac:picMk id="10" creationId="{B52334CC-4589-7691-3984-EF856699C435}"/>
          </ac:picMkLst>
        </pc:picChg>
        <pc:picChg chg="add mod">
          <ac:chgData name="Jason Alexander" userId="b2988365976d85c1" providerId="LiveId" clId="{39F56DEE-F97C-4F36-B5AD-67770F436768}" dt="2023-12-11T04:53:17.121" v="52" actId="1076"/>
          <ac:picMkLst>
            <pc:docMk/>
            <pc:sldMk cId="4092788329" sldId="316"/>
            <ac:picMk id="12" creationId="{6D0BD4D9-FCE9-C32E-B2E2-D2D23554EAA8}"/>
          </ac:picMkLst>
        </pc:picChg>
      </pc:sldChg>
      <pc:sldChg chg="addSp modSp mod modNotesTx">
        <pc:chgData name="Jason Alexander" userId="b2988365976d85c1" providerId="LiveId" clId="{39F56DEE-F97C-4F36-B5AD-67770F436768}" dt="2023-12-15T03:02:07.781" v="14957"/>
        <pc:sldMkLst>
          <pc:docMk/>
          <pc:sldMk cId="3327755917" sldId="317"/>
        </pc:sldMkLst>
        <pc:spChg chg="mod">
          <ac:chgData name="Jason Alexander" userId="b2988365976d85c1" providerId="LiveId" clId="{39F56DEE-F97C-4F36-B5AD-67770F436768}" dt="2023-12-11T02:37:23.713" v="5" actId="2711"/>
          <ac:spMkLst>
            <pc:docMk/>
            <pc:sldMk cId="3327755917" sldId="317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23.713" v="5" actId="2711"/>
          <ac:spMkLst>
            <pc:docMk/>
            <pc:sldMk cId="3327755917" sldId="317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1T02:37:23.713" v="5" actId="2711"/>
          <ac:spMkLst>
            <pc:docMk/>
            <pc:sldMk cId="3327755917" sldId="317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1T02:37:23.713" v="5" actId="2711"/>
          <ac:spMkLst>
            <pc:docMk/>
            <pc:sldMk cId="3327755917" sldId="317"/>
            <ac:spMk id="7" creationId="{A0CD0ACF-33D1-D27C-C95B-546123DD6BE4}"/>
          </ac:spMkLst>
        </pc:spChg>
        <pc:spChg chg="mod">
          <ac:chgData name="Jason Alexander" userId="b2988365976d85c1" providerId="LiveId" clId="{39F56DEE-F97C-4F36-B5AD-67770F436768}" dt="2023-12-11T02:37:23.713" v="5" actId="2711"/>
          <ac:spMkLst>
            <pc:docMk/>
            <pc:sldMk cId="3327755917" sldId="317"/>
            <ac:spMk id="8" creationId="{4879DF57-C791-E866-1F8E-891EA56C8415}"/>
          </ac:spMkLst>
        </pc:spChg>
        <pc:picChg chg="add mod">
          <ac:chgData name="Jason Alexander" userId="b2988365976d85c1" providerId="LiveId" clId="{39F56DEE-F97C-4F36-B5AD-67770F436768}" dt="2023-12-11T04:38:40.768" v="38" actId="1076"/>
          <ac:picMkLst>
            <pc:docMk/>
            <pc:sldMk cId="3327755917" sldId="317"/>
            <ac:picMk id="2" creationId="{E3EE151C-68DF-488A-6C07-87ACBFEA92C2}"/>
          </ac:picMkLst>
        </pc:picChg>
      </pc:sldChg>
      <pc:sldChg chg="addSp delSp modSp mod modShow modNotesTx">
        <pc:chgData name="Jason Alexander" userId="b2988365976d85c1" providerId="LiveId" clId="{39F56DEE-F97C-4F36-B5AD-67770F436768}" dt="2023-12-13T04:33:21.132" v="6900" actId="20577"/>
        <pc:sldMkLst>
          <pc:docMk/>
          <pc:sldMk cId="629922258" sldId="318"/>
        </pc:sldMkLst>
        <pc:spChg chg="del mod">
          <ac:chgData name="Jason Alexander" userId="b2988365976d85c1" providerId="LiveId" clId="{39F56DEE-F97C-4F36-B5AD-67770F436768}" dt="2023-12-13T04:08:43.780" v="4743" actId="478"/>
          <ac:spMkLst>
            <pc:docMk/>
            <pc:sldMk cId="629922258" sldId="318"/>
            <ac:spMk id="2" creationId="{769DD56E-0C75-2B10-EDCB-C65EB77E1D77}"/>
          </ac:spMkLst>
        </pc:spChg>
        <pc:spChg chg="mod">
          <ac:chgData name="Jason Alexander" userId="b2988365976d85c1" providerId="LiveId" clId="{39F56DEE-F97C-4F36-B5AD-67770F436768}" dt="2023-12-11T02:37:48.578" v="9" actId="2711"/>
          <ac:spMkLst>
            <pc:docMk/>
            <pc:sldMk cId="629922258" sldId="318"/>
            <ac:spMk id="3" creationId="{ACDA3847-59C9-99F5-2C6A-3795CDE90144}"/>
          </ac:spMkLst>
        </pc:spChg>
        <pc:spChg chg="mod">
          <ac:chgData name="Jason Alexander" userId="b2988365976d85c1" providerId="LiveId" clId="{39F56DEE-F97C-4F36-B5AD-67770F436768}" dt="2023-12-11T02:37:48.578" v="9" actId="2711"/>
          <ac:spMkLst>
            <pc:docMk/>
            <pc:sldMk cId="629922258" sldId="318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48.578" v="9" actId="2711"/>
          <ac:spMkLst>
            <pc:docMk/>
            <pc:sldMk cId="629922258" sldId="318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3T03:18:59.845" v="4741" actId="20577"/>
          <ac:spMkLst>
            <pc:docMk/>
            <pc:sldMk cId="629922258" sldId="318"/>
            <ac:spMk id="6" creationId="{20E56F8B-5F42-ECF0-67D9-B30576FE2CB2}"/>
          </ac:spMkLst>
        </pc:spChg>
        <pc:spChg chg="add mod">
          <ac:chgData name="Jason Alexander" userId="b2988365976d85c1" providerId="LiveId" clId="{39F56DEE-F97C-4F36-B5AD-67770F436768}" dt="2023-12-13T04:09:22.896" v="4751" actId="1582"/>
          <ac:spMkLst>
            <pc:docMk/>
            <pc:sldMk cId="629922258" sldId="318"/>
            <ac:spMk id="7" creationId="{55327661-ADFA-F277-ECA0-09E0B14426F0}"/>
          </ac:spMkLst>
        </pc:spChg>
        <pc:spChg chg="mod">
          <ac:chgData name="Jason Alexander" userId="b2988365976d85c1" providerId="LiveId" clId="{39F56DEE-F97C-4F36-B5AD-67770F436768}" dt="2023-12-11T02:37:48.578" v="9" actId="2711"/>
          <ac:spMkLst>
            <pc:docMk/>
            <pc:sldMk cId="629922258" sldId="318"/>
            <ac:spMk id="8" creationId="{4879DF57-C791-E866-1F8E-891EA56C8415}"/>
          </ac:spMkLst>
        </pc:spChg>
        <pc:spChg chg="add mod">
          <ac:chgData name="Jason Alexander" userId="b2988365976d85c1" providerId="LiveId" clId="{39F56DEE-F97C-4F36-B5AD-67770F436768}" dt="2023-12-13T04:09:22.896" v="4751" actId="1582"/>
          <ac:spMkLst>
            <pc:docMk/>
            <pc:sldMk cId="629922258" sldId="318"/>
            <ac:spMk id="9" creationId="{5B326AA3-D2D2-A217-586B-FB430939FC16}"/>
          </ac:spMkLst>
        </pc:spChg>
        <pc:spChg chg="add mod">
          <ac:chgData name="Jason Alexander" userId="b2988365976d85c1" providerId="LiveId" clId="{39F56DEE-F97C-4F36-B5AD-67770F436768}" dt="2023-12-13T04:11:11.626" v="4778" actId="1076"/>
          <ac:spMkLst>
            <pc:docMk/>
            <pc:sldMk cId="629922258" sldId="318"/>
            <ac:spMk id="13" creationId="{EF2EB1CB-AB9C-F56E-C55B-45CD535F04F7}"/>
          </ac:spMkLst>
        </pc:spChg>
        <pc:spChg chg="add mod">
          <ac:chgData name="Jason Alexander" userId="b2988365976d85c1" providerId="LiveId" clId="{39F56DEE-F97C-4F36-B5AD-67770F436768}" dt="2023-12-13T04:11:19.133" v="4794" actId="20577"/>
          <ac:spMkLst>
            <pc:docMk/>
            <pc:sldMk cId="629922258" sldId="318"/>
            <ac:spMk id="14" creationId="{92075B32-0889-1C44-6784-4623D0C63824}"/>
          </ac:spMkLst>
        </pc:spChg>
        <pc:spChg chg="add del mod">
          <ac:chgData name="Jason Alexander" userId="b2988365976d85c1" providerId="LiveId" clId="{39F56DEE-F97C-4F36-B5AD-67770F436768}" dt="2023-12-13T04:26:57.129" v="6175" actId="114"/>
          <ac:spMkLst>
            <pc:docMk/>
            <pc:sldMk cId="629922258" sldId="318"/>
            <ac:spMk id="15" creationId="{5528EC95-C98A-7664-0D3B-A0C8FA6535D7}"/>
          </ac:spMkLst>
        </pc:spChg>
        <pc:spChg chg="add mod">
          <ac:chgData name="Jason Alexander" userId="b2988365976d85c1" providerId="LiveId" clId="{39F56DEE-F97C-4F36-B5AD-67770F436768}" dt="2023-12-13T04:33:21.132" v="6900" actId="20577"/>
          <ac:spMkLst>
            <pc:docMk/>
            <pc:sldMk cId="629922258" sldId="318"/>
            <ac:spMk id="16" creationId="{83217E2A-6941-C439-0771-19C519C59BB1}"/>
          </ac:spMkLst>
        </pc:spChg>
        <pc:cxnChg chg="add mod">
          <ac:chgData name="Jason Alexander" userId="b2988365976d85c1" providerId="LiveId" clId="{39F56DEE-F97C-4F36-B5AD-67770F436768}" dt="2023-12-13T04:10:23.155" v="4756" actId="1076"/>
          <ac:cxnSpMkLst>
            <pc:docMk/>
            <pc:sldMk cId="629922258" sldId="318"/>
            <ac:cxnSpMk id="11" creationId="{1105B4A4-F56C-B421-2A94-D16EEC9E2CC1}"/>
          </ac:cxnSpMkLst>
        </pc:cxnChg>
        <pc:cxnChg chg="add mod">
          <ac:chgData name="Jason Alexander" userId="b2988365976d85c1" providerId="LiveId" clId="{39F56DEE-F97C-4F36-B5AD-67770F436768}" dt="2023-12-13T04:10:37.480" v="4762" actId="1076"/>
          <ac:cxnSpMkLst>
            <pc:docMk/>
            <pc:sldMk cId="629922258" sldId="318"/>
            <ac:cxnSpMk id="12" creationId="{C8E3EB31-BC76-DB3E-9A57-8DC4F4891B49}"/>
          </ac:cxnSpMkLst>
        </pc:cxnChg>
      </pc:sldChg>
      <pc:sldChg chg="modSp del mod modShow modNotesTx">
        <pc:chgData name="Jason Alexander" userId="b2988365976d85c1" providerId="LiveId" clId="{39F56DEE-F97C-4F36-B5AD-67770F436768}" dt="2023-12-13T03:19:01.727" v="4742" actId="47"/>
        <pc:sldMkLst>
          <pc:docMk/>
          <pc:sldMk cId="2583333933" sldId="319"/>
        </pc:sldMkLst>
        <pc:spChg chg="mod">
          <ac:chgData name="Jason Alexander" userId="b2988365976d85c1" providerId="LiveId" clId="{39F56DEE-F97C-4F36-B5AD-67770F436768}" dt="2023-12-11T02:37:52.961" v="10" actId="2711"/>
          <ac:spMkLst>
            <pc:docMk/>
            <pc:sldMk cId="2583333933" sldId="319"/>
            <ac:spMk id="2" creationId="{769DD56E-0C75-2B10-EDCB-C65EB77E1D77}"/>
          </ac:spMkLst>
        </pc:spChg>
        <pc:spChg chg="mod">
          <ac:chgData name="Jason Alexander" userId="b2988365976d85c1" providerId="LiveId" clId="{39F56DEE-F97C-4F36-B5AD-67770F436768}" dt="2023-12-11T02:37:52.961" v="10" actId="2711"/>
          <ac:spMkLst>
            <pc:docMk/>
            <pc:sldMk cId="2583333933" sldId="319"/>
            <ac:spMk id="3" creationId="{ACDA3847-59C9-99F5-2C6A-3795CDE90144}"/>
          </ac:spMkLst>
        </pc:spChg>
        <pc:spChg chg="mod">
          <ac:chgData name="Jason Alexander" userId="b2988365976d85c1" providerId="LiveId" clId="{39F56DEE-F97C-4F36-B5AD-67770F436768}" dt="2023-12-11T02:37:52.961" v="10" actId="2711"/>
          <ac:spMkLst>
            <pc:docMk/>
            <pc:sldMk cId="2583333933" sldId="319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2:37:52.961" v="10" actId="2711"/>
          <ac:spMkLst>
            <pc:docMk/>
            <pc:sldMk cId="2583333933" sldId="319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2T04:14:21.425" v="1831" actId="20577"/>
          <ac:spMkLst>
            <pc:docMk/>
            <pc:sldMk cId="2583333933" sldId="319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1T02:37:52.961" v="10" actId="2711"/>
          <ac:spMkLst>
            <pc:docMk/>
            <pc:sldMk cId="2583333933" sldId="319"/>
            <ac:spMk id="8" creationId="{4879DF57-C791-E866-1F8E-891EA56C8415}"/>
          </ac:spMkLst>
        </pc:spChg>
      </pc:sldChg>
      <pc:sldChg chg="addSp modSp add mod modNotesTx">
        <pc:chgData name="Jason Alexander" userId="b2988365976d85c1" providerId="LiveId" clId="{39F56DEE-F97C-4F36-B5AD-67770F436768}" dt="2023-12-15T03:19:01.579" v="15424" actId="20577"/>
        <pc:sldMkLst>
          <pc:docMk/>
          <pc:sldMk cId="502809006" sldId="320"/>
        </pc:sldMkLst>
        <pc:spChg chg="mod">
          <ac:chgData name="Jason Alexander" userId="b2988365976d85c1" providerId="LiveId" clId="{39F56DEE-F97C-4F36-B5AD-67770F436768}" dt="2023-12-12T04:20:16.432" v="2453" actId="20577"/>
          <ac:spMkLst>
            <pc:docMk/>
            <pc:sldMk cId="502809006" sldId="320"/>
            <ac:spMk id="2" creationId="{769DD56E-0C75-2B10-EDCB-C65EB77E1D77}"/>
          </ac:spMkLst>
        </pc:spChg>
        <pc:spChg chg="mod">
          <ac:chgData name="Jason Alexander" userId="b2988365976d85c1" providerId="LiveId" clId="{39F56DEE-F97C-4F36-B5AD-67770F436768}" dt="2023-12-12T04:11:59.088" v="1711" actId="1076"/>
          <ac:spMkLst>
            <pc:docMk/>
            <pc:sldMk cId="502809006" sldId="320"/>
            <ac:spMk id="4" creationId="{7DA657DD-9995-FCAB-A241-90357BF74ACA}"/>
          </ac:spMkLst>
        </pc:spChg>
        <pc:spChg chg="mod">
          <ac:chgData name="Jason Alexander" userId="b2988365976d85c1" providerId="LiveId" clId="{39F56DEE-F97C-4F36-B5AD-67770F436768}" dt="2023-12-11T08:00:36.575" v="100" actId="20577"/>
          <ac:spMkLst>
            <pc:docMk/>
            <pc:sldMk cId="502809006" sldId="320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2T04:10:53.792" v="1616" actId="20577"/>
          <ac:spMkLst>
            <pc:docMk/>
            <pc:sldMk cId="502809006" sldId="320"/>
            <ac:spMk id="6" creationId="{20E56F8B-5F42-ECF0-67D9-B30576FE2CB2}"/>
          </ac:spMkLst>
        </pc:spChg>
        <pc:spChg chg="add mod">
          <ac:chgData name="Jason Alexander" userId="b2988365976d85c1" providerId="LiveId" clId="{39F56DEE-F97C-4F36-B5AD-67770F436768}" dt="2023-12-12T04:19:47.744" v="2436" actId="1076"/>
          <ac:spMkLst>
            <pc:docMk/>
            <pc:sldMk cId="502809006" sldId="320"/>
            <ac:spMk id="9" creationId="{14E3D55C-BF71-6103-4773-95A2519B9A52}"/>
          </ac:spMkLst>
        </pc:spChg>
        <pc:picChg chg="add mod">
          <ac:chgData name="Jason Alexander" userId="b2988365976d85c1" providerId="LiveId" clId="{39F56DEE-F97C-4F36-B5AD-67770F436768}" dt="2023-12-12T04:20:06.254" v="2441" actId="1076"/>
          <ac:picMkLst>
            <pc:docMk/>
            <pc:sldMk cId="502809006" sldId="320"/>
            <ac:picMk id="10" creationId="{82652419-0D6B-CDC9-BAAB-5810F8DC5B47}"/>
          </ac:picMkLst>
        </pc:picChg>
      </pc:sldChg>
      <pc:sldChg chg="delSp modSp add mod modNotesTx">
        <pc:chgData name="Jason Alexander" userId="b2988365976d85c1" providerId="LiveId" clId="{39F56DEE-F97C-4F36-B5AD-67770F436768}" dt="2023-12-15T03:45:35.402" v="16306" actId="20577"/>
        <pc:sldMkLst>
          <pc:docMk/>
          <pc:sldMk cId="1635878108" sldId="321"/>
        </pc:sldMkLst>
        <pc:spChg chg="mod">
          <ac:chgData name="Jason Alexander" userId="b2988365976d85c1" providerId="LiveId" clId="{39F56DEE-F97C-4F36-B5AD-67770F436768}" dt="2023-12-12T03:57:44.488" v="1251" actId="20577"/>
          <ac:spMkLst>
            <pc:docMk/>
            <pc:sldMk cId="1635878108" sldId="321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2T03:57:47.561" v="1260" actId="20577"/>
          <ac:spMkLst>
            <pc:docMk/>
            <pc:sldMk cId="1635878108" sldId="321"/>
            <ac:spMk id="6" creationId="{20E56F8B-5F42-ECF0-67D9-B30576FE2CB2}"/>
          </ac:spMkLst>
        </pc:spChg>
        <pc:spChg chg="del">
          <ac:chgData name="Jason Alexander" userId="b2988365976d85c1" providerId="LiveId" clId="{39F56DEE-F97C-4F36-B5AD-67770F436768}" dt="2023-12-15T03:45:14.900" v="16217" actId="478"/>
          <ac:spMkLst>
            <pc:docMk/>
            <pc:sldMk cId="1635878108" sldId="321"/>
            <ac:spMk id="15" creationId="{5CBAAB29-7699-77B3-485F-90EF5AF66C3A}"/>
          </ac:spMkLst>
        </pc:spChg>
        <pc:spChg chg="mod">
          <ac:chgData name="Jason Alexander" userId="b2988365976d85c1" providerId="LiveId" clId="{39F56DEE-F97C-4F36-B5AD-67770F436768}" dt="2023-12-15T03:45:23.993" v="16247" actId="1036"/>
          <ac:spMkLst>
            <pc:docMk/>
            <pc:sldMk cId="1635878108" sldId="321"/>
            <ac:spMk id="16" creationId="{BBFCF06E-59B4-DEF7-FAAA-7BD7B76F8461}"/>
          </ac:spMkLst>
        </pc:spChg>
        <pc:spChg chg="mod">
          <ac:chgData name="Jason Alexander" userId="b2988365976d85c1" providerId="LiveId" clId="{39F56DEE-F97C-4F36-B5AD-67770F436768}" dt="2023-12-15T03:45:23.993" v="16247" actId="1036"/>
          <ac:spMkLst>
            <pc:docMk/>
            <pc:sldMk cId="1635878108" sldId="321"/>
            <ac:spMk id="17" creationId="{DD33CEB8-2D66-FDD8-B3C8-B934446456AC}"/>
          </ac:spMkLst>
        </pc:spChg>
        <pc:spChg chg="mod">
          <ac:chgData name="Jason Alexander" userId="b2988365976d85c1" providerId="LiveId" clId="{39F56DEE-F97C-4F36-B5AD-67770F436768}" dt="2023-12-15T03:45:23.993" v="16247" actId="1036"/>
          <ac:spMkLst>
            <pc:docMk/>
            <pc:sldMk cId="1635878108" sldId="321"/>
            <ac:spMk id="18" creationId="{0F85114D-CB44-4BD5-0681-B8413C59B0DB}"/>
          </ac:spMkLst>
        </pc:spChg>
        <pc:spChg chg="mod">
          <ac:chgData name="Jason Alexander" userId="b2988365976d85c1" providerId="LiveId" clId="{39F56DEE-F97C-4F36-B5AD-67770F436768}" dt="2023-12-15T03:45:23.993" v="16247" actId="1036"/>
          <ac:spMkLst>
            <pc:docMk/>
            <pc:sldMk cId="1635878108" sldId="321"/>
            <ac:spMk id="19" creationId="{F32FC2DF-2992-5E4C-ABB5-3004FCF4966D}"/>
          </ac:spMkLst>
        </pc:spChg>
        <pc:spChg chg="mod">
          <ac:chgData name="Jason Alexander" userId="b2988365976d85c1" providerId="LiveId" clId="{39F56DEE-F97C-4F36-B5AD-67770F436768}" dt="2023-12-15T03:45:23.993" v="16247" actId="1036"/>
          <ac:spMkLst>
            <pc:docMk/>
            <pc:sldMk cId="1635878108" sldId="321"/>
            <ac:spMk id="20" creationId="{D3EE09A3-14C0-77F0-7DAC-484C5A60B6AF}"/>
          </ac:spMkLst>
        </pc:spChg>
        <pc:picChg chg="del">
          <ac:chgData name="Jason Alexander" userId="b2988365976d85c1" providerId="LiveId" clId="{39F56DEE-F97C-4F36-B5AD-67770F436768}" dt="2023-12-15T03:45:14.900" v="16217" actId="478"/>
          <ac:picMkLst>
            <pc:docMk/>
            <pc:sldMk cId="1635878108" sldId="321"/>
            <ac:picMk id="3" creationId="{605AEC60-D73F-2D13-3EE0-291AE26379EB}"/>
          </ac:picMkLst>
        </pc:picChg>
        <pc:picChg chg="mod">
          <ac:chgData name="Jason Alexander" userId="b2988365976d85c1" providerId="LiveId" clId="{39F56DEE-F97C-4F36-B5AD-67770F436768}" dt="2023-12-15T03:45:23.993" v="16247" actId="1036"/>
          <ac:picMkLst>
            <pc:docMk/>
            <pc:sldMk cId="1635878108" sldId="321"/>
            <ac:picMk id="9" creationId="{D42DF3CB-9FE2-2713-4947-64F19C6860AF}"/>
          </ac:picMkLst>
        </pc:picChg>
        <pc:picChg chg="mod">
          <ac:chgData name="Jason Alexander" userId="b2988365976d85c1" providerId="LiveId" clId="{39F56DEE-F97C-4F36-B5AD-67770F436768}" dt="2023-12-15T03:45:23.993" v="16247" actId="1036"/>
          <ac:picMkLst>
            <pc:docMk/>
            <pc:sldMk cId="1635878108" sldId="321"/>
            <ac:picMk id="11" creationId="{4A733FB0-AF72-FE7D-6DC5-CB032D49340D}"/>
          </ac:picMkLst>
        </pc:picChg>
        <pc:picChg chg="mod">
          <ac:chgData name="Jason Alexander" userId="b2988365976d85c1" providerId="LiveId" clId="{39F56DEE-F97C-4F36-B5AD-67770F436768}" dt="2023-12-15T03:45:23.993" v="16247" actId="1036"/>
          <ac:picMkLst>
            <pc:docMk/>
            <pc:sldMk cId="1635878108" sldId="321"/>
            <ac:picMk id="12" creationId="{FFC2893F-6768-D314-E13B-C3689A069D88}"/>
          </ac:picMkLst>
        </pc:picChg>
        <pc:picChg chg="mod">
          <ac:chgData name="Jason Alexander" userId="b2988365976d85c1" providerId="LiveId" clId="{39F56DEE-F97C-4F36-B5AD-67770F436768}" dt="2023-12-15T03:45:23.993" v="16247" actId="1036"/>
          <ac:picMkLst>
            <pc:docMk/>
            <pc:sldMk cId="1635878108" sldId="321"/>
            <ac:picMk id="13" creationId="{E708C725-7E68-0862-8915-59941266B7BA}"/>
          </ac:picMkLst>
        </pc:picChg>
        <pc:picChg chg="mod">
          <ac:chgData name="Jason Alexander" userId="b2988365976d85c1" providerId="LiveId" clId="{39F56DEE-F97C-4F36-B5AD-67770F436768}" dt="2023-12-15T03:45:23.993" v="16247" actId="1036"/>
          <ac:picMkLst>
            <pc:docMk/>
            <pc:sldMk cId="1635878108" sldId="321"/>
            <ac:picMk id="14" creationId="{7619B8DA-84D6-2E5F-2616-2FA0BB89ECDD}"/>
          </ac:picMkLst>
        </pc:picChg>
      </pc:sldChg>
      <pc:sldChg chg="modSp add mod ord modNotesTx">
        <pc:chgData name="Jason Alexander" userId="b2988365976d85c1" providerId="LiveId" clId="{39F56DEE-F97C-4F36-B5AD-67770F436768}" dt="2023-12-15T03:04:15.685" v="15238" actId="20577"/>
        <pc:sldMkLst>
          <pc:docMk/>
          <pc:sldMk cId="1842914463" sldId="322"/>
        </pc:sldMkLst>
        <pc:spChg chg="mod">
          <ac:chgData name="Jason Alexander" userId="b2988365976d85c1" providerId="LiveId" clId="{39F56DEE-F97C-4F36-B5AD-67770F436768}" dt="2023-12-12T03:57:53.512" v="1270" actId="20577"/>
          <ac:spMkLst>
            <pc:docMk/>
            <pc:sldMk cId="1842914463" sldId="322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2T03:57:57.240" v="1285" actId="20577"/>
          <ac:spMkLst>
            <pc:docMk/>
            <pc:sldMk cId="1842914463" sldId="322"/>
            <ac:spMk id="6" creationId="{20E56F8B-5F42-ECF0-67D9-B30576FE2CB2}"/>
          </ac:spMkLst>
        </pc:spChg>
      </pc:sldChg>
      <pc:sldChg chg="addSp delSp modSp add mod">
        <pc:chgData name="Jason Alexander" userId="b2988365976d85c1" providerId="LiveId" clId="{39F56DEE-F97C-4F36-B5AD-67770F436768}" dt="2023-12-12T04:01:32.085" v="1323" actId="1076"/>
        <pc:sldMkLst>
          <pc:docMk/>
          <pc:sldMk cId="1000456071" sldId="323"/>
        </pc:sldMkLst>
        <pc:spChg chg="mod">
          <ac:chgData name="Jason Alexander" userId="b2988365976d85c1" providerId="LiveId" clId="{39F56DEE-F97C-4F36-B5AD-67770F436768}" dt="2023-12-12T03:58:04.689" v="1299" actId="20577"/>
          <ac:spMkLst>
            <pc:docMk/>
            <pc:sldMk cId="1000456071" sldId="323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2T03:58:08" v="1315" actId="20577"/>
          <ac:spMkLst>
            <pc:docMk/>
            <pc:sldMk cId="1000456071" sldId="323"/>
            <ac:spMk id="6" creationId="{20E56F8B-5F42-ECF0-67D9-B30576FE2CB2}"/>
          </ac:spMkLst>
        </pc:spChg>
        <pc:picChg chg="add mod">
          <ac:chgData name="Jason Alexander" userId="b2988365976d85c1" providerId="LiveId" clId="{39F56DEE-F97C-4F36-B5AD-67770F436768}" dt="2023-12-12T04:01:32.085" v="1323" actId="1076"/>
          <ac:picMkLst>
            <pc:docMk/>
            <pc:sldMk cId="1000456071" sldId="323"/>
            <ac:picMk id="7" creationId="{13D39D80-EF7E-A2A3-F9F9-F63243FBBB1D}"/>
          </ac:picMkLst>
        </pc:picChg>
        <pc:picChg chg="del">
          <ac:chgData name="Jason Alexander" userId="b2988365976d85c1" providerId="LiveId" clId="{39F56DEE-F97C-4F36-B5AD-67770F436768}" dt="2023-12-12T04:01:23.288" v="1317" actId="478"/>
          <ac:picMkLst>
            <pc:docMk/>
            <pc:sldMk cId="1000456071" sldId="323"/>
            <ac:picMk id="12" creationId="{09D376FD-DA68-295B-6FFF-37AD7C4FBC97}"/>
          </ac:picMkLst>
        </pc:picChg>
      </pc:sldChg>
      <pc:sldChg chg="addSp delSp modSp add mod modNotesTx">
        <pc:chgData name="Jason Alexander" userId="b2988365976d85c1" providerId="LiveId" clId="{39F56DEE-F97C-4F36-B5AD-67770F436768}" dt="2023-12-15T03:15:33.053" v="15334" actId="20577"/>
        <pc:sldMkLst>
          <pc:docMk/>
          <pc:sldMk cId="2934351612" sldId="324"/>
        </pc:sldMkLst>
        <pc:spChg chg="del">
          <ac:chgData name="Jason Alexander" userId="b2988365976d85c1" providerId="LiveId" clId="{39F56DEE-F97C-4F36-B5AD-67770F436768}" dt="2023-12-12T04:06:16.664" v="1465" actId="478"/>
          <ac:spMkLst>
            <pc:docMk/>
            <pc:sldMk cId="2934351612" sldId="324"/>
            <ac:spMk id="2" creationId="{769DD56E-0C75-2B10-EDCB-C65EB77E1D77}"/>
          </ac:spMkLst>
        </pc:spChg>
        <pc:spChg chg="add mod">
          <ac:chgData name="Jason Alexander" userId="b2988365976d85c1" providerId="LiveId" clId="{39F56DEE-F97C-4F36-B5AD-67770F436768}" dt="2023-12-15T03:15:33.053" v="15334" actId="20577"/>
          <ac:spMkLst>
            <pc:docMk/>
            <pc:sldMk cId="2934351612" sldId="324"/>
            <ac:spMk id="2" creationId="{CAE47AB4-8D90-983E-5304-9080514CE6BA}"/>
          </ac:spMkLst>
        </pc:spChg>
        <pc:spChg chg="mod">
          <ac:chgData name="Jason Alexander" userId="b2988365976d85c1" providerId="LiveId" clId="{39F56DEE-F97C-4F36-B5AD-67770F436768}" dt="2023-12-12T04:04:29.001" v="1440" actId="20577"/>
          <ac:spMkLst>
            <pc:docMk/>
            <pc:sldMk cId="2934351612" sldId="324"/>
            <ac:spMk id="6" creationId="{20E56F8B-5F42-ECF0-67D9-B30576FE2CB2}"/>
          </ac:spMkLst>
        </pc:spChg>
        <pc:picChg chg="add mod">
          <ac:chgData name="Jason Alexander" userId="b2988365976d85c1" providerId="LiveId" clId="{39F56DEE-F97C-4F36-B5AD-67770F436768}" dt="2023-12-12T04:06:29.468" v="1470" actId="1076"/>
          <ac:picMkLst>
            <pc:docMk/>
            <pc:sldMk cId="2934351612" sldId="324"/>
            <ac:picMk id="7" creationId="{5034C1B2-8AFA-1CB5-D71D-120FE679DF30}"/>
          </ac:picMkLst>
        </pc:picChg>
        <pc:picChg chg="add mod">
          <ac:chgData name="Jason Alexander" userId="b2988365976d85c1" providerId="LiveId" clId="{39F56DEE-F97C-4F36-B5AD-67770F436768}" dt="2023-12-12T04:06:49.099" v="1473" actId="1076"/>
          <ac:picMkLst>
            <pc:docMk/>
            <pc:sldMk cId="2934351612" sldId="324"/>
            <ac:picMk id="9" creationId="{094B1CA8-E6AB-F631-DDC0-EC52CC459CE0}"/>
          </ac:picMkLst>
        </pc:picChg>
      </pc:sldChg>
      <pc:sldChg chg="addSp delSp modSp add del mod">
        <pc:chgData name="Jason Alexander" userId="b2988365976d85c1" providerId="LiveId" clId="{39F56DEE-F97C-4F36-B5AD-67770F436768}" dt="2023-12-12T04:15:51.282" v="1836" actId="47"/>
        <pc:sldMkLst>
          <pc:docMk/>
          <pc:sldMk cId="11390922" sldId="325"/>
        </pc:sldMkLst>
        <pc:spChg chg="del">
          <ac:chgData name="Jason Alexander" userId="b2988365976d85c1" providerId="LiveId" clId="{39F56DEE-F97C-4F36-B5AD-67770F436768}" dt="2023-12-12T04:07:51.056" v="1502" actId="478"/>
          <ac:spMkLst>
            <pc:docMk/>
            <pc:sldMk cId="11390922" sldId="325"/>
            <ac:spMk id="2" creationId="{769DD56E-0C75-2B10-EDCB-C65EB77E1D77}"/>
          </ac:spMkLst>
        </pc:spChg>
        <pc:spChg chg="mod">
          <ac:chgData name="Jason Alexander" userId="b2988365976d85c1" providerId="LiveId" clId="{39F56DEE-F97C-4F36-B5AD-67770F436768}" dt="2023-12-12T04:07:34.664" v="1482" actId="20577"/>
          <ac:spMkLst>
            <pc:docMk/>
            <pc:sldMk cId="11390922" sldId="325"/>
            <ac:spMk id="5" creationId="{300AA271-5801-D39C-AC16-9774B59DD5BB}"/>
          </ac:spMkLst>
        </pc:spChg>
        <pc:spChg chg="mod">
          <ac:chgData name="Jason Alexander" userId="b2988365976d85c1" providerId="LiveId" clId="{39F56DEE-F97C-4F36-B5AD-67770F436768}" dt="2023-12-12T04:07:48.465" v="1501" actId="20577"/>
          <ac:spMkLst>
            <pc:docMk/>
            <pc:sldMk cId="11390922" sldId="325"/>
            <ac:spMk id="6" creationId="{20E56F8B-5F42-ECF0-67D9-B30576FE2CB2}"/>
          </ac:spMkLst>
        </pc:spChg>
        <pc:picChg chg="add mod modCrop">
          <ac:chgData name="Jason Alexander" userId="b2988365976d85c1" providerId="LiveId" clId="{39F56DEE-F97C-4F36-B5AD-67770F436768}" dt="2023-12-12T04:08:30.196" v="1516" actId="1076"/>
          <ac:picMkLst>
            <pc:docMk/>
            <pc:sldMk cId="11390922" sldId="325"/>
            <ac:picMk id="7" creationId="{01968089-4238-5994-67D7-35B58C920F63}"/>
          </ac:picMkLst>
        </pc:picChg>
        <pc:picChg chg="add mod modCrop">
          <ac:chgData name="Jason Alexander" userId="b2988365976d85c1" providerId="LiveId" clId="{39F56DEE-F97C-4F36-B5AD-67770F436768}" dt="2023-12-12T04:08:13.934" v="1513" actId="1076"/>
          <ac:picMkLst>
            <pc:docMk/>
            <pc:sldMk cId="11390922" sldId="325"/>
            <ac:picMk id="9" creationId="{9AC1C97C-48D4-F0D0-6EF3-90BB31A5E9CE}"/>
          </ac:picMkLst>
        </pc:picChg>
      </pc:sldChg>
      <pc:sldChg chg="addSp modSp add mod modShow">
        <pc:chgData name="Jason Alexander" userId="b2988365976d85c1" providerId="LiveId" clId="{39F56DEE-F97C-4F36-B5AD-67770F436768}" dt="2023-12-15T03:33:28.492" v="15954" actId="20577"/>
        <pc:sldMkLst>
          <pc:docMk/>
          <pc:sldMk cId="1413379764" sldId="326"/>
        </pc:sldMkLst>
        <pc:spChg chg="mod">
          <ac:chgData name="Jason Alexander" userId="b2988365976d85c1" providerId="LiveId" clId="{39F56DEE-F97C-4F36-B5AD-67770F436768}" dt="2023-12-15T03:33:28.492" v="15954" actId="20577"/>
          <ac:spMkLst>
            <pc:docMk/>
            <pc:sldMk cId="1413379764" sldId="326"/>
            <ac:spMk id="2" creationId="{769DD56E-0C75-2B10-EDCB-C65EB77E1D77}"/>
          </ac:spMkLst>
        </pc:spChg>
        <pc:spChg chg="mod">
          <ac:chgData name="Jason Alexander" userId="b2988365976d85c1" providerId="LiveId" clId="{39F56DEE-F97C-4F36-B5AD-67770F436768}" dt="2023-12-12T04:10:57.489" v="1617" actId="20577"/>
          <ac:spMkLst>
            <pc:docMk/>
            <pc:sldMk cId="1413379764" sldId="326"/>
            <ac:spMk id="6" creationId="{20E56F8B-5F42-ECF0-67D9-B30576FE2CB2}"/>
          </ac:spMkLst>
        </pc:spChg>
        <pc:picChg chg="add mod modCrop">
          <ac:chgData name="Jason Alexander" userId="b2988365976d85c1" providerId="LiveId" clId="{39F56DEE-F97C-4F36-B5AD-67770F436768}" dt="2023-12-12T04:22:18.490" v="2469" actId="732"/>
          <ac:picMkLst>
            <pc:docMk/>
            <pc:sldMk cId="1413379764" sldId="326"/>
            <ac:picMk id="9" creationId="{EB8DDA38-2B64-A838-3584-CBC57BDC0D36}"/>
          </ac:picMkLst>
        </pc:picChg>
      </pc:sldChg>
      <pc:sldChg chg="modSp add del mod">
        <pc:chgData name="Jason Alexander" userId="b2988365976d85c1" providerId="LiveId" clId="{39F56DEE-F97C-4F36-B5AD-67770F436768}" dt="2023-12-12T04:12:58.274" v="1756" actId="47"/>
        <pc:sldMkLst>
          <pc:docMk/>
          <pc:sldMk cId="2073582413" sldId="327"/>
        </pc:sldMkLst>
        <pc:spChg chg="mod">
          <ac:chgData name="Jason Alexander" userId="b2988365976d85c1" providerId="LiveId" clId="{39F56DEE-F97C-4F36-B5AD-67770F436768}" dt="2023-12-12T04:10:59.560" v="1618" actId="20577"/>
          <ac:spMkLst>
            <pc:docMk/>
            <pc:sldMk cId="2073582413" sldId="327"/>
            <ac:spMk id="6" creationId="{20E56F8B-5F42-ECF0-67D9-B30576FE2CB2}"/>
          </ac:spMkLst>
        </pc:spChg>
      </pc:sldChg>
      <pc:sldChg chg="modSp add del mod">
        <pc:chgData name="Jason Alexander" userId="b2988365976d85c1" providerId="LiveId" clId="{39F56DEE-F97C-4F36-B5AD-67770F436768}" dt="2023-12-12T04:13:04.042" v="1760" actId="47"/>
        <pc:sldMkLst>
          <pc:docMk/>
          <pc:sldMk cId="4020848288" sldId="328"/>
        </pc:sldMkLst>
        <pc:spChg chg="mod">
          <ac:chgData name="Jason Alexander" userId="b2988365976d85c1" providerId="LiveId" clId="{39F56DEE-F97C-4F36-B5AD-67770F436768}" dt="2023-12-12T04:11:03.256" v="1619" actId="20577"/>
          <ac:spMkLst>
            <pc:docMk/>
            <pc:sldMk cId="4020848288" sldId="328"/>
            <ac:spMk id="6" creationId="{20E56F8B-5F42-ECF0-67D9-B30576FE2CB2}"/>
          </ac:spMkLst>
        </pc:spChg>
      </pc:sldChg>
      <pc:sldChg chg="addSp modSp add mod ord modShow">
        <pc:chgData name="Jason Alexander" userId="b2988365976d85c1" providerId="LiveId" clId="{39F56DEE-F97C-4F36-B5AD-67770F436768}" dt="2023-12-13T02:53:24.414" v="4207" actId="120"/>
        <pc:sldMkLst>
          <pc:docMk/>
          <pc:sldMk cId="814383585" sldId="329"/>
        </pc:sldMkLst>
        <pc:spChg chg="mod">
          <ac:chgData name="Jason Alexander" userId="b2988365976d85c1" providerId="LiveId" clId="{39F56DEE-F97C-4F36-B5AD-67770F436768}" dt="2023-12-13T02:53:08.787" v="4205" actId="948"/>
          <ac:spMkLst>
            <pc:docMk/>
            <pc:sldMk cId="814383585" sldId="329"/>
            <ac:spMk id="2" creationId="{769DD56E-0C75-2B10-EDCB-C65EB77E1D77}"/>
          </ac:spMkLst>
        </pc:spChg>
        <pc:spChg chg="mod">
          <ac:chgData name="Jason Alexander" userId="b2988365976d85c1" providerId="LiveId" clId="{39F56DEE-F97C-4F36-B5AD-67770F436768}" dt="2023-12-13T02:53:24.414" v="4207" actId="120"/>
          <ac:spMkLst>
            <pc:docMk/>
            <pc:sldMk cId="814383585" sldId="329"/>
            <ac:spMk id="9" creationId="{14E3D55C-BF71-6103-4773-95A2519B9A52}"/>
          </ac:spMkLst>
        </pc:spChg>
        <pc:picChg chg="add mod">
          <ac:chgData name="Jason Alexander" userId="b2988365976d85c1" providerId="LiveId" clId="{39F56DEE-F97C-4F36-B5AD-67770F436768}" dt="2023-12-13T02:51:23.093" v="4079" actId="1076"/>
          <ac:picMkLst>
            <pc:docMk/>
            <pc:sldMk cId="814383585" sldId="329"/>
            <ac:picMk id="7" creationId="{8228E948-E5E3-AF35-DD21-8ED7F430B523}"/>
          </ac:picMkLst>
        </pc:picChg>
      </pc:sldChg>
      <pc:sldChg chg="modSp add del mod">
        <pc:chgData name="Jason Alexander" userId="b2988365976d85c1" providerId="LiveId" clId="{39F56DEE-F97C-4F36-B5AD-67770F436768}" dt="2023-12-12T04:11:08.357" v="1621" actId="47"/>
        <pc:sldMkLst>
          <pc:docMk/>
          <pc:sldMk cId="2563349249" sldId="329"/>
        </pc:sldMkLst>
        <pc:spChg chg="mod">
          <ac:chgData name="Jason Alexander" userId="b2988365976d85c1" providerId="LiveId" clId="{39F56DEE-F97C-4F36-B5AD-67770F436768}" dt="2023-12-12T04:11:05.560" v="1620" actId="20577"/>
          <ac:spMkLst>
            <pc:docMk/>
            <pc:sldMk cId="2563349249" sldId="329"/>
            <ac:spMk id="6" creationId="{20E56F8B-5F42-ECF0-67D9-B30576FE2CB2}"/>
          </ac:spMkLst>
        </pc:spChg>
      </pc:sldChg>
      <pc:sldChg chg="add del">
        <pc:chgData name="Jason Alexander" userId="b2988365976d85c1" providerId="LiveId" clId="{39F56DEE-F97C-4F36-B5AD-67770F436768}" dt="2023-12-12T04:12:54.740" v="1752" actId="2890"/>
        <pc:sldMkLst>
          <pc:docMk/>
          <pc:sldMk cId="3660153554" sldId="329"/>
        </pc:sldMkLst>
      </pc:sldChg>
      <pc:sldChg chg="modSp add del mod ord modShow">
        <pc:chgData name="Jason Alexander" userId="b2988365976d85c1" providerId="LiveId" clId="{39F56DEE-F97C-4F36-B5AD-67770F436768}" dt="2023-12-13T03:14:11.956" v="4714" actId="47"/>
        <pc:sldMkLst>
          <pc:docMk/>
          <pc:sldMk cId="1654236274" sldId="330"/>
        </pc:sldMkLst>
        <pc:spChg chg="mod">
          <ac:chgData name="Jason Alexander" userId="b2988365976d85c1" providerId="LiveId" clId="{39F56DEE-F97C-4F36-B5AD-67770F436768}" dt="2023-12-12T04:13:14.784" v="1782" actId="20577"/>
          <ac:spMkLst>
            <pc:docMk/>
            <pc:sldMk cId="1654236274" sldId="330"/>
            <ac:spMk id="2" creationId="{769DD56E-0C75-2B10-EDCB-C65EB77E1D77}"/>
          </ac:spMkLst>
        </pc:spChg>
      </pc:sldChg>
      <pc:sldChg chg="add del">
        <pc:chgData name="Jason Alexander" userId="b2988365976d85c1" providerId="LiveId" clId="{39F56DEE-F97C-4F36-B5AD-67770F436768}" dt="2023-12-12T04:11:08.357" v="1621" actId="47"/>
        <pc:sldMkLst>
          <pc:docMk/>
          <pc:sldMk cId="2763552715" sldId="330"/>
        </pc:sldMkLst>
      </pc:sldChg>
      <pc:sldChg chg="modSp add mod">
        <pc:chgData name="Jason Alexander" userId="b2988365976d85c1" providerId="LiveId" clId="{39F56DEE-F97C-4F36-B5AD-67770F436768}" dt="2023-12-12T04:14:55.135" v="1835"/>
        <pc:sldMkLst>
          <pc:docMk/>
          <pc:sldMk cId="2091831944" sldId="331"/>
        </pc:sldMkLst>
        <pc:spChg chg="mod">
          <ac:chgData name="Jason Alexander" userId="b2988365976d85c1" providerId="LiveId" clId="{39F56DEE-F97C-4F36-B5AD-67770F436768}" dt="2023-12-12T04:14:55.135" v="1835"/>
          <ac:spMkLst>
            <pc:docMk/>
            <pc:sldMk cId="2091831944" sldId="331"/>
            <ac:spMk id="5" creationId="{300AA271-5801-D39C-AC16-9774B59DD5BB}"/>
          </ac:spMkLst>
        </pc:spChg>
      </pc:sldChg>
      <pc:sldChg chg="add del">
        <pc:chgData name="Jason Alexander" userId="b2988365976d85c1" providerId="LiveId" clId="{39F56DEE-F97C-4F36-B5AD-67770F436768}" dt="2023-12-12T04:14:33.602" v="1833" actId="2890"/>
        <pc:sldMkLst>
          <pc:docMk/>
          <pc:sldMk cId="3254279399" sldId="331"/>
        </pc:sldMkLst>
      </pc:sldChg>
      <pc:sldChg chg="modSp add del mod">
        <pc:chgData name="Jason Alexander" userId="b2988365976d85c1" providerId="LiveId" clId="{39F56DEE-F97C-4F36-B5AD-67770F436768}" dt="2023-12-13T02:50:59.067" v="4075"/>
        <pc:sldMkLst>
          <pc:docMk/>
          <pc:sldMk cId="1847693265" sldId="332"/>
        </pc:sldMkLst>
        <pc:picChg chg="mod">
          <ac:chgData name="Jason Alexander" userId="b2988365976d85c1" providerId="LiveId" clId="{39F56DEE-F97C-4F36-B5AD-67770F436768}" dt="2023-12-13T02:50:58.600" v="4074" actId="1076"/>
          <ac:picMkLst>
            <pc:docMk/>
            <pc:sldMk cId="1847693265" sldId="332"/>
            <ac:picMk id="2" creationId="{E3EE151C-68DF-488A-6C07-87ACBFEA92C2}"/>
          </ac:picMkLst>
        </pc:picChg>
      </pc:sldChg>
      <pc:sldChg chg="delSp modSp new mod">
        <pc:chgData name="Jason Alexander" userId="b2988365976d85c1" providerId="LiveId" clId="{39F56DEE-F97C-4F36-B5AD-67770F436768}" dt="2023-12-15T03:25:28.852" v="15953" actId="113"/>
        <pc:sldMkLst>
          <pc:docMk/>
          <pc:sldMk cId="3469418398" sldId="332"/>
        </pc:sldMkLst>
        <pc:spChg chg="mod">
          <ac:chgData name="Jason Alexander" userId="b2988365976d85c1" providerId="LiveId" clId="{39F56DEE-F97C-4F36-B5AD-67770F436768}" dt="2023-12-15T03:25:28.852" v="15953" actId="113"/>
          <ac:spMkLst>
            <pc:docMk/>
            <pc:sldMk cId="3469418398" sldId="332"/>
            <ac:spMk id="2" creationId="{04282292-BB43-7A21-3BD9-D2FC4C3415DA}"/>
          </ac:spMkLst>
        </pc:spChg>
        <pc:spChg chg="del">
          <ac:chgData name="Jason Alexander" userId="b2988365976d85c1" providerId="LiveId" clId="{39F56DEE-F97C-4F36-B5AD-67770F436768}" dt="2023-12-15T03:24:53.143" v="15947" actId="478"/>
          <ac:spMkLst>
            <pc:docMk/>
            <pc:sldMk cId="3469418398" sldId="332"/>
            <ac:spMk id="3" creationId="{608B7845-06C2-F531-3462-67F2BF031366}"/>
          </ac:spMkLst>
        </pc:spChg>
      </pc:sldChg>
      <pc:sldChg chg="modSp add del mod ord modShow">
        <pc:chgData name="Jason Alexander" userId="b2988365976d85c1" providerId="LiveId" clId="{39F56DEE-F97C-4F36-B5AD-67770F436768}" dt="2023-12-13T04:48:44.089" v="8270" actId="47"/>
        <pc:sldMkLst>
          <pc:docMk/>
          <pc:sldMk cId="4140433384" sldId="332"/>
        </pc:sldMkLst>
        <pc:spChg chg="mod">
          <ac:chgData name="Jason Alexander" userId="b2988365976d85c1" providerId="LiveId" clId="{39F56DEE-F97C-4F36-B5AD-67770F436768}" dt="2023-12-13T04:47:58.533" v="8269" actId="20577"/>
          <ac:spMkLst>
            <pc:docMk/>
            <pc:sldMk cId="4140433384" sldId="332"/>
            <ac:spMk id="6" creationId="{20E56F8B-5F42-ECF0-67D9-B30576FE2CB2}"/>
          </ac:spMkLst>
        </pc:spChg>
        <pc:spChg chg="mod">
          <ac:chgData name="Jason Alexander" userId="b2988365976d85c1" providerId="LiveId" clId="{39F56DEE-F97C-4F36-B5AD-67770F436768}" dt="2023-12-13T02:57:24.680" v="4565" actId="20577"/>
          <ac:spMkLst>
            <pc:docMk/>
            <pc:sldMk cId="4140433384" sldId="332"/>
            <ac:spMk id="10" creationId="{3E972BA2-9F37-91E0-D005-45D47C389DD0}"/>
          </ac:spMkLst>
        </pc:spChg>
      </pc:sldChg>
    </pc:docChg>
  </pc:docChgLst>
  <pc:docChgLst>
    <pc:chgData name="Jason Alexander" userId="b2988365976d85c1" providerId="LiveId" clId="{C326A770-AF0C-46C3-9971-6589B112C5D3}"/>
    <pc:docChg chg="undo redo custSel addSld delSld modSld sldOrd">
      <pc:chgData name="Jason Alexander" userId="b2988365976d85c1" providerId="LiveId" clId="{C326A770-AF0C-46C3-9971-6589B112C5D3}" dt="2023-07-18T08:27:16.885" v="22244" actId="20577"/>
      <pc:docMkLst>
        <pc:docMk/>
      </pc:docMkLst>
      <pc:sldChg chg="addSp modSp new mod setBg modNotesTx">
        <pc:chgData name="Jason Alexander" userId="b2988365976d85c1" providerId="LiveId" clId="{C326A770-AF0C-46C3-9971-6589B112C5D3}" dt="2023-07-18T07:25:21.746" v="17544" actId="20577"/>
        <pc:sldMkLst>
          <pc:docMk/>
          <pc:sldMk cId="3883918036" sldId="256"/>
        </pc:sldMkLst>
        <pc:spChg chg="mod">
          <ac:chgData name="Jason Alexander" userId="b2988365976d85c1" providerId="LiveId" clId="{C326A770-AF0C-46C3-9971-6589B112C5D3}" dt="2023-07-06T04:28:05.091" v="524" actId="207"/>
          <ac:spMkLst>
            <pc:docMk/>
            <pc:sldMk cId="3883918036" sldId="256"/>
            <ac:spMk id="2" creationId="{C224EC49-49D8-90A8-481C-5D6F64E37543}"/>
          </ac:spMkLst>
        </pc:spChg>
        <pc:spChg chg="mod">
          <ac:chgData name="Jason Alexander" userId="b2988365976d85c1" providerId="LiveId" clId="{C326A770-AF0C-46C3-9971-6589B112C5D3}" dt="2023-07-18T07:23:13.386" v="17252" actId="20577"/>
          <ac:spMkLst>
            <pc:docMk/>
            <pc:sldMk cId="3883918036" sldId="256"/>
            <ac:spMk id="3" creationId="{7F375045-A63D-03FD-776E-447AF0083B77}"/>
          </ac:spMkLst>
        </pc:spChg>
        <pc:spChg chg="add mod ord">
          <ac:chgData name="Jason Alexander" userId="b2988365976d85c1" providerId="LiveId" clId="{C326A770-AF0C-46C3-9971-6589B112C5D3}" dt="2023-07-11T09:50:40.122" v="15721" actId="1076"/>
          <ac:spMkLst>
            <pc:docMk/>
            <pc:sldMk cId="3883918036" sldId="256"/>
            <ac:spMk id="4" creationId="{73072209-B333-F1FD-EB99-E853D74E1905}"/>
          </ac:spMkLst>
        </pc:spChg>
        <pc:spChg chg="add mod">
          <ac:chgData name="Jason Alexander" userId="b2988365976d85c1" providerId="LiveId" clId="{C326A770-AF0C-46C3-9971-6589B112C5D3}" dt="2023-07-18T07:01:10.896" v="16373" actId="20577"/>
          <ac:spMkLst>
            <pc:docMk/>
            <pc:sldMk cId="3883918036" sldId="256"/>
            <ac:spMk id="5" creationId="{26BDFCB7-8618-3646-A1A5-B3432D3DA12E}"/>
          </ac:spMkLst>
        </pc:spChg>
        <pc:picChg chg="add mod">
          <ac:chgData name="Jason Alexander" userId="b2988365976d85c1" providerId="LiveId" clId="{C326A770-AF0C-46C3-9971-6589B112C5D3}" dt="2023-07-06T10:02:10.902" v="6559" actId="14861"/>
          <ac:picMkLst>
            <pc:docMk/>
            <pc:sldMk cId="3883918036" sldId="256"/>
            <ac:picMk id="7" creationId="{34E6A651-2F1E-5BB6-858D-19C071A1B7E5}"/>
          </ac:picMkLst>
        </pc:picChg>
        <pc:cxnChg chg="add mod">
          <ac:chgData name="Jason Alexander" userId="b2988365976d85c1" providerId="LiveId" clId="{C326A770-AF0C-46C3-9971-6589B112C5D3}" dt="2023-07-06T04:26:16.125" v="521" actId="692"/>
          <ac:cxnSpMkLst>
            <pc:docMk/>
            <pc:sldMk cId="3883918036" sldId="256"/>
            <ac:cxnSpMk id="9" creationId="{E7ADB9C6-201A-709C-DEE3-27CE3E3F789C}"/>
          </ac:cxnSpMkLst>
        </pc:cxnChg>
      </pc:sldChg>
      <pc:sldChg chg="new del">
        <pc:chgData name="Jason Alexander" userId="b2988365976d85c1" providerId="LiveId" clId="{C326A770-AF0C-46C3-9971-6589B112C5D3}" dt="2023-07-06T04:25:06.200" v="518" actId="47"/>
        <pc:sldMkLst>
          <pc:docMk/>
          <pc:sldMk cId="727171386" sldId="257"/>
        </pc:sldMkLst>
      </pc:sldChg>
      <pc:sldChg chg="addSp delSp modSp new mod modNotesTx">
        <pc:chgData name="Jason Alexander" userId="b2988365976d85c1" providerId="LiveId" clId="{C326A770-AF0C-46C3-9971-6589B112C5D3}" dt="2023-07-18T07:31:18.027" v="18415" actId="20577"/>
        <pc:sldMkLst>
          <pc:docMk/>
          <pc:sldMk cId="1157385907" sldId="258"/>
        </pc:sldMkLst>
        <pc:spChg chg="mod ord">
          <ac:chgData name="Jason Alexander" userId="b2988365976d85c1" providerId="LiveId" clId="{C326A770-AF0C-46C3-9971-6589B112C5D3}" dt="2023-07-06T04:49:16.107" v="857" actId="20577"/>
          <ac:spMkLst>
            <pc:docMk/>
            <pc:sldMk cId="1157385907" sldId="258"/>
            <ac:spMk id="2" creationId="{1620345A-2852-DD49-A62D-CC5131B290DD}"/>
          </ac:spMkLst>
        </pc:spChg>
        <pc:spChg chg="mod ord">
          <ac:chgData name="Jason Alexander" userId="b2988365976d85c1" providerId="LiveId" clId="{C326A770-AF0C-46C3-9971-6589B112C5D3}" dt="2023-07-18T07:31:00.187" v="18347" actId="20577"/>
          <ac:spMkLst>
            <pc:docMk/>
            <pc:sldMk cId="1157385907" sldId="258"/>
            <ac:spMk id="3" creationId="{F79C68AD-12C5-BC29-5E8F-39DAF54A77D4}"/>
          </ac:spMkLst>
        </pc:spChg>
        <pc:spChg chg="add mod">
          <ac:chgData name="Jason Alexander" userId="b2988365976d85c1" providerId="LiveId" clId="{C326A770-AF0C-46C3-9971-6589B112C5D3}" dt="2023-07-06T04:40:32.818" v="707" actId="1076"/>
          <ac:spMkLst>
            <pc:docMk/>
            <pc:sldMk cId="1157385907" sldId="258"/>
            <ac:spMk id="4" creationId="{2C1F6C83-4AB0-75C0-3AA2-F7DCD68A011B}"/>
          </ac:spMkLst>
        </pc:spChg>
        <pc:spChg chg="add mod">
          <ac:chgData name="Jason Alexander" userId="b2988365976d85c1" providerId="LiveId" clId="{C326A770-AF0C-46C3-9971-6589B112C5D3}" dt="2023-07-06T04:31:16.631" v="562" actId="207"/>
          <ac:spMkLst>
            <pc:docMk/>
            <pc:sldMk cId="1157385907" sldId="258"/>
            <ac:spMk id="5" creationId="{CAD5DEB2-8861-8657-D1A9-029D5C331A1E}"/>
          </ac:spMkLst>
        </pc:spChg>
        <pc:spChg chg="add mod">
          <ac:chgData name="Jason Alexander" userId="b2988365976d85c1" providerId="LiveId" clId="{C326A770-AF0C-46C3-9971-6589B112C5D3}" dt="2023-07-06T04:31:33.111" v="568" actId="14100"/>
          <ac:spMkLst>
            <pc:docMk/>
            <pc:sldMk cId="1157385907" sldId="258"/>
            <ac:spMk id="6" creationId="{F26AE9C8-C88E-2A43-22BC-E79D2166A314}"/>
          </ac:spMkLst>
        </pc:spChg>
        <pc:spChg chg="add mod">
          <ac:chgData name="Jason Alexander" userId="b2988365976d85c1" providerId="LiveId" clId="{C326A770-AF0C-46C3-9971-6589B112C5D3}" dt="2023-07-06T04:32:47.133" v="577" actId="207"/>
          <ac:spMkLst>
            <pc:docMk/>
            <pc:sldMk cId="1157385907" sldId="258"/>
            <ac:spMk id="7" creationId="{006E0E0D-164C-FC86-BD9E-12A00608CA34}"/>
          </ac:spMkLst>
        </pc:spChg>
        <pc:spChg chg="add mod">
          <ac:chgData name="Jason Alexander" userId="b2988365976d85c1" providerId="LiveId" clId="{C326A770-AF0C-46C3-9971-6589B112C5D3}" dt="2023-07-06T04:36:20.217" v="644" actId="207"/>
          <ac:spMkLst>
            <pc:docMk/>
            <pc:sldMk cId="1157385907" sldId="258"/>
            <ac:spMk id="8" creationId="{A1C4A399-E0C5-42BD-8747-33CB99260227}"/>
          </ac:spMkLst>
        </pc:spChg>
        <pc:spChg chg="add del mod">
          <ac:chgData name="Jason Alexander" userId="b2988365976d85c1" providerId="LiveId" clId="{C326A770-AF0C-46C3-9971-6589B112C5D3}" dt="2023-07-06T04:43:53.305" v="724" actId="478"/>
          <ac:spMkLst>
            <pc:docMk/>
            <pc:sldMk cId="1157385907" sldId="258"/>
            <ac:spMk id="10" creationId="{698BF16A-A7AD-9762-640E-964178F5324B}"/>
          </ac:spMkLst>
        </pc:spChg>
        <pc:spChg chg="add del mod">
          <ac:chgData name="Jason Alexander" userId="b2988365976d85c1" providerId="LiveId" clId="{C326A770-AF0C-46C3-9971-6589B112C5D3}" dt="2023-07-06T04:43:53.305" v="724" actId="478"/>
          <ac:spMkLst>
            <pc:docMk/>
            <pc:sldMk cId="1157385907" sldId="258"/>
            <ac:spMk id="11" creationId="{990DF34B-2847-4FD2-7C6A-9F8709282CDB}"/>
          </ac:spMkLst>
        </pc:spChg>
        <pc:spChg chg="add del mod">
          <ac:chgData name="Jason Alexander" userId="b2988365976d85c1" providerId="LiveId" clId="{C326A770-AF0C-46C3-9971-6589B112C5D3}" dt="2023-07-06T04:43:53.305" v="724" actId="478"/>
          <ac:spMkLst>
            <pc:docMk/>
            <pc:sldMk cId="1157385907" sldId="258"/>
            <ac:spMk id="12" creationId="{9385BA18-565F-53B5-B2A0-1E662F245B79}"/>
          </ac:spMkLst>
        </pc:spChg>
        <pc:picChg chg="add mod">
          <ac:chgData name="Jason Alexander" userId="b2988365976d85c1" providerId="LiveId" clId="{C326A770-AF0C-46C3-9971-6589B112C5D3}" dt="2023-07-06T04:38:08.887" v="676" actId="1076"/>
          <ac:picMkLst>
            <pc:docMk/>
            <pc:sldMk cId="1157385907" sldId="258"/>
            <ac:picMk id="9" creationId="{8E3029AF-8574-BA3F-ADCB-5F7699E6B6AF}"/>
          </ac:picMkLst>
        </pc:picChg>
        <pc:picChg chg="add mod">
          <ac:chgData name="Jason Alexander" userId="b2988365976d85c1" providerId="LiveId" clId="{C326A770-AF0C-46C3-9971-6589B112C5D3}" dt="2023-07-06T04:43:48.764" v="723" actId="1076"/>
          <ac:picMkLst>
            <pc:docMk/>
            <pc:sldMk cId="1157385907" sldId="258"/>
            <ac:picMk id="14" creationId="{4D83CAA9-A3FF-53A5-D5DE-DC568782AD8C}"/>
          </ac:picMkLst>
        </pc:picChg>
      </pc:sldChg>
      <pc:sldChg chg="modSp add mod">
        <pc:chgData name="Jason Alexander" userId="b2988365976d85c1" providerId="LiveId" clId="{C326A770-AF0C-46C3-9971-6589B112C5D3}" dt="2023-07-06T04:55:05.568" v="1002" actId="20577"/>
        <pc:sldMkLst>
          <pc:docMk/>
          <pc:sldMk cId="1131992767" sldId="259"/>
        </pc:sldMkLst>
        <pc:spChg chg="mod">
          <ac:chgData name="Jason Alexander" userId="b2988365976d85c1" providerId="LiveId" clId="{C326A770-AF0C-46C3-9971-6589B112C5D3}" dt="2023-07-06T04:48:08.992" v="845" actId="20577"/>
          <ac:spMkLst>
            <pc:docMk/>
            <pc:sldMk cId="1131992767" sldId="259"/>
            <ac:spMk id="2" creationId="{1620345A-2852-DD49-A62D-CC5131B290DD}"/>
          </ac:spMkLst>
        </pc:spChg>
        <pc:spChg chg="mod">
          <ac:chgData name="Jason Alexander" userId="b2988365976d85c1" providerId="LiveId" clId="{C326A770-AF0C-46C3-9971-6589B112C5D3}" dt="2023-07-06T04:55:05.568" v="1002" actId="20577"/>
          <ac:spMkLst>
            <pc:docMk/>
            <pc:sldMk cId="1131992767" sldId="259"/>
            <ac:spMk id="3" creationId="{F79C68AD-12C5-BC29-5E8F-39DAF54A77D4}"/>
          </ac:spMkLst>
        </pc:spChg>
        <pc:spChg chg="mod">
          <ac:chgData name="Jason Alexander" userId="b2988365976d85c1" providerId="LiveId" clId="{C326A770-AF0C-46C3-9971-6589B112C5D3}" dt="2023-07-06T04:44:08.056" v="728" actId="20577"/>
          <ac:spMkLst>
            <pc:docMk/>
            <pc:sldMk cId="1131992767" sldId="259"/>
            <ac:spMk id="8" creationId="{A1C4A399-E0C5-42BD-8747-33CB99260227}"/>
          </ac:spMkLst>
        </pc:spChg>
      </pc:sldChg>
      <pc:sldChg chg="modSp add mod ord">
        <pc:chgData name="Jason Alexander" userId="b2988365976d85c1" providerId="LiveId" clId="{C326A770-AF0C-46C3-9971-6589B112C5D3}" dt="2023-07-08T16:37:15.057" v="10513" actId="20577"/>
        <pc:sldMkLst>
          <pc:docMk/>
          <pc:sldMk cId="1866538786" sldId="260"/>
        </pc:sldMkLst>
        <pc:spChg chg="mod">
          <ac:chgData name="Jason Alexander" userId="b2988365976d85c1" providerId="LiveId" clId="{C326A770-AF0C-46C3-9971-6589B112C5D3}" dt="2023-07-08T16:37:15.057" v="10513" actId="20577"/>
          <ac:spMkLst>
            <pc:docMk/>
            <pc:sldMk cId="1866538786" sldId="260"/>
            <ac:spMk id="2" creationId="{1620345A-2852-DD49-A62D-CC5131B290DD}"/>
          </ac:spMkLst>
        </pc:spChg>
        <pc:spChg chg="mod">
          <ac:chgData name="Jason Alexander" userId="b2988365976d85c1" providerId="LiveId" clId="{C326A770-AF0C-46C3-9971-6589B112C5D3}" dt="2023-07-06T04:55:40.538" v="1092" actId="20577"/>
          <ac:spMkLst>
            <pc:docMk/>
            <pc:sldMk cId="1866538786" sldId="260"/>
            <ac:spMk id="3" creationId="{F79C68AD-12C5-BC29-5E8F-39DAF54A77D4}"/>
          </ac:spMkLst>
        </pc:spChg>
        <pc:spChg chg="mod">
          <ac:chgData name="Jason Alexander" userId="b2988365976d85c1" providerId="LiveId" clId="{C326A770-AF0C-46C3-9971-6589B112C5D3}" dt="2023-07-08T16:37:12.980" v="10512" actId="20577"/>
          <ac:spMkLst>
            <pc:docMk/>
            <pc:sldMk cId="1866538786" sldId="260"/>
            <ac:spMk id="8" creationId="{A1C4A399-E0C5-42BD-8747-33CB99260227}"/>
          </ac:spMkLst>
        </pc:spChg>
      </pc:sldChg>
      <pc:sldChg chg="modSp add mod ord">
        <pc:chgData name="Jason Alexander" userId="b2988365976d85c1" providerId="LiveId" clId="{C326A770-AF0C-46C3-9971-6589B112C5D3}" dt="2023-07-08T16:37:17.173" v="10515" actId="20577"/>
        <pc:sldMkLst>
          <pc:docMk/>
          <pc:sldMk cId="718909510" sldId="261"/>
        </pc:sldMkLst>
        <pc:spChg chg="mod">
          <ac:chgData name="Jason Alexander" userId="b2988365976d85c1" providerId="LiveId" clId="{C326A770-AF0C-46C3-9971-6589B112C5D3}" dt="2023-07-06T04:49:11.192" v="854" actId="20577"/>
          <ac:spMkLst>
            <pc:docMk/>
            <pc:sldMk cId="718909510" sldId="261"/>
            <ac:spMk id="2" creationId="{1620345A-2852-DD49-A62D-CC5131B290DD}"/>
          </ac:spMkLst>
        </pc:spChg>
        <pc:spChg chg="mod">
          <ac:chgData name="Jason Alexander" userId="b2988365976d85c1" providerId="LiveId" clId="{C326A770-AF0C-46C3-9971-6589B112C5D3}" dt="2023-07-06T04:55:18.648" v="1024" actId="20577"/>
          <ac:spMkLst>
            <pc:docMk/>
            <pc:sldMk cId="718909510" sldId="261"/>
            <ac:spMk id="3" creationId="{F79C68AD-12C5-BC29-5E8F-39DAF54A77D4}"/>
          </ac:spMkLst>
        </pc:spChg>
        <pc:spChg chg="mod">
          <ac:chgData name="Jason Alexander" userId="b2988365976d85c1" providerId="LiveId" clId="{C326A770-AF0C-46C3-9971-6589B112C5D3}" dt="2023-07-08T16:37:17.173" v="10515" actId="20577"/>
          <ac:spMkLst>
            <pc:docMk/>
            <pc:sldMk cId="718909510" sldId="261"/>
            <ac:spMk id="8" creationId="{A1C4A399-E0C5-42BD-8747-33CB99260227}"/>
          </ac:spMkLst>
        </pc:spChg>
      </pc:sldChg>
      <pc:sldChg chg="add del">
        <pc:chgData name="Jason Alexander" userId="b2988365976d85c1" providerId="LiveId" clId="{C326A770-AF0C-46C3-9971-6589B112C5D3}" dt="2023-07-06T04:48:02.040" v="834"/>
        <pc:sldMkLst>
          <pc:docMk/>
          <pc:sldMk cId="4237429121" sldId="261"/>
        </pc:sldMkLst>
      </pc:sldChg>
      <pc:sldChg chg="modSp add mod">
        <pc:chgData name="Jason Alexander" userId="b2988365976d85c1" providerId="LiveId" clId="{C326A770-AF0C-46C3-9971-6589B112C5D3}" dt="2023-07-06T04:56:12.663" v="1229" actId="20577"/>
        <pc:sldMkLst>
          <pc:docMk/>
          <pc:sldMk cId="2217498199" sldId="262"/>
        </pc:sldMkLst>
        <pc:spChg chg="mod">
          <ac:chgData name="Jason Alexander" userId="b2988365976d85c1" providerId="LiveId" clId="{C326A770-AF0C-46C3-9971-6589B112C5D3}" dt="2023-07-06T04:51:05.984" v="881" actId="20577"/>
          <ac:spMkLst>
            <pc:docMk/>
            <pc:sldMk cId="2217498199" sldId="262"/>
            <ac:spMk id="2" creationId="{1620345A-2852-DD49-A62D-CC5131B290DD}"/>
          </ac:spMkLst>
        </pc:spChg>
        <pc:spChg chg="mod">
          <ac:chgData name="Jason Alexander" userId="b2988365976d85c1" providerId="LiveId" clId="{C326A770-AF0C-46C3-9971-6589B112C5D3}" dt="2023-07-06T04:56:12.663" v="1229" actId="20577"/>
          <ac:spMkLst>
            <pc:docMk/>
            <pc:sldMk cId="2217498199" sldId="262"/>
            <ac:spMk id="3" creationId="{F79C68AD-12C5-BC29-5E8F-39DAF54A77D4}"/>
          </ac:spMkLst>
        </pc:spChg>
        <pc:spChg chg="mod">
          <ac:chgData name="Jason Alexander" userId="b2988365976d85c1" providerId="LiveId" clId="{C326A770-AF0C-46C3-9971-6589B112C5D3}" dt="2023-07-06T04:50:45.545" v="860" actId="20577"/>
          <ac:spMkLst>
            <pc:docMk/>
            <pc:sldMk cId="2217498199" sldId="262"/>
            <ac:spMk id="8" creationId="{A1C4A399-E0C5-42BD-8747-33CB99260227}"/>
          </ac:spMkLst>
        </pc:spChg>
      </pc:sldChg>
      <pc:sldChg chg="addSp delSp modSp new mod modNotesTx">
        <pc:chgData name="Jason Alexander" userId="b2988365976d85c1" providerId="LiveId" clId="{C326A770-AF0C-46C3-9971-6589B112C5D3}" dt="2023-07-18T07:30:02.797" v="18238" actId="20577"/>
        <pc:sldMkLst>
          <pc:docMk/>
          <pc:sldMk cId="493473337" sldId="263"/>
        </pc:sldMkLst>
        <pc:spChg chg="add mod">
          <ac:chgData name="Jason Alexander" userId="b2988365976d85c1" providerId="LiveId" clId="{C326A770-AF0C-46C3-9971-6589B112C5D3}" dt="2023-07-06T05:04:00.565" v="1443" actId="1076"/>
          <ac:spMkLst>
            <pc:docMk/>
            <pc:sldMk cId="493473337" sldId="263"/>
            <ac:spMk id="2" creationId="{2AC30DAF-2695-1782-D69B-FD3CD5719268}"/>
          </ac:spMkLst>
        </pc:spChg>
        <pc:spChg chg="add mod">
          <ac:chgData name="Jason Alexander" userId="b2988365976d85c1" providerId="LiveId" clId="{C326A770-AF0C-46C3-9971-6589B112C5D3}" dt="2023-07-06T04:58:17.959" v="1282" actId="113"/>
          <ac:spMkLst>
            <pc:docMk/>
            <pc:sldMk cId="493473337" sldId="263"/>
            <ac:spMk id="3" creationId="{A4543D31-5015-C4A5-342C-34BED612A344}"/>
          </ac:spMkLst>
        </pc:spChg>
        <pc:spChg chg="add mod">
          <ac:chgData name="Jason Alexander" userId="b2988365976d85c1" providerId="LiveId" clId="{C326A770-AF0C-46C3-9971-6589B112C5D3}" dt="2023-07-06T08:39:57.673" v="2122" actId="20577"/>
          <ac:spMkLst>
            <pc:docMk/>
            <pc:sldMk cId="493473337" sldId="263"/>
            <ac:spMk id="4" creationId="{18E98CC2-C7D8-9127-D5B2-404DFF9EA6B7}"/>
          </ac:spMkLst>
        </pc:spChg>
        <pc:spChg chg="add del mod">
          <ac:chgData name="Jason Alexander" userId="b2988365976d85c1" providerId="LiveId" clId="{C326A770-AF0C-46C3-9971-6589B112C5D3}" dt="2023-07-06T04:59:07.739" v="1348"/>
          <ac:spMkLst>
            <pc:docMk/>
            <pc:sldMk cId="493473337" sldId="263"/>
            <ac:spMk id="5" creationId="{E0628CB2-2440-B3AE-5A30-AA694080207F}"/>
          </ac:spMkLst>
        </pc:spChg>
        <pc:spChg chg="add del mod">
          <ac:chgData name="Jason Alexander" userId="b2988365976d85c1" providerId="LiveId" clId="{C326A770-AF0C-46C3-9971-6589B112C5D3}" dt="2023-07-06T04:59:24.866" v="1358" actId="478"/>
          <ac:spMkLst>
            <pc:docMk/>
            <pc:sldMk cId="493473337" sldId="263"/>
            <ac:spMk id="6" creationId="{00C25C48-407F-806A-2F21-2BC0BF996F51}"/>
          </ac:spMkLst>
        </pc:spChg>
        <pc:spChg chg="add del mod">
          <ac:chgData name="Jason Alexander" userId="b2988365976d85c1" providerId="LiveId" clId="{C326A770-AF0C-46C3-9971-6589B112C5D3}" dt="2023-07-06T04:59:20.791" v="1356" actId="478"/>
          <ac:spMkLst>
            <pc:docMk/>
            <pc:sldMk cId="493473337" sldId="263"/>
            <ac:spMk id="7" creationId="{8357D35B-C215-0B3B-8FC7-19623A426A4F}"/>
          </ac:spMkLst>
        </pc:spChg>
        <pc:spChg chg="add del mod">
          <ac:chgData name="Jason Alexander" userId="b2988365976d85c1" providerId="LiveId" clId="{C326A770-AF0C-46C3-9971-6589B112C5D3}" dt="2023-07-06T04:59:25.250" v="1360" actId="478"/>
          <ac:spMkLst>
            <pc:docMk/>
            <pc:sldMk cId="493473337" sldId="263"/>
            <ac:spMk id="8" creationId="{414FA5AC-537A-6C25-0985-6EB817B06FE2}"/>
          </ac:spMkLst>
        </pc:spChg>
        <pc:spChg chg="add del mod">
          <ac:chgData name="Jason Alexander" userId="b2988365976d85c1" providerId="LiveId" clId="{C326A770-AF0C-46C3-9971-6589B112C5D3}" dt="2023-07-06T04:59:25.616" v="1361" actId="478"/>
          <ac:spMkLst>
            <pc:docMk/>
            <pc:sldMk cId="493473337" sldId="263"/>
            <ac:spMk id="9" creationId="{12754E00-C382-8869-8A2C-F50AE8A516DF}"/>
          </ac:spMkLst>
        </pc:spChg>
        <pc:spChg chg="add del mod">
          <ac:chgData name="Jason Alexander" userId="b2988365976d85c1" providerId="LiveId" clId="{C326A770-AF0C-46C3-9971-6589B112C5D3}" dt="2023-07-06T04:59:38.515" v="1369" actId="478"/>
          <ac:spMkLst>
            <pc:docMk/>
            <pc:sldMk cId="493473337" sldId="263"/>
            <ac:spMk id="10" creationId="{89A5C2F2-A07D-BE35-F27F-93455F6C578D}"/>
          </ac:spMkLst>
        </pc:spChg>
        <pc:spChg chg="add del mod">
          <ac:chgData name="Jason Alexander" userId="b2988365976d85c1" providerId="LiveId" clId="{C326A770-AF0C-46C3-9971-6589B112C5D3}" dt="2023-07-06T04:59:37.634" v="1368" actId="478"/>
          <ac:spMkLst>
            <pc:docMk/>
            <pc:sldMk cId="493473337" sldId="263"/>
            <ac:spMk id="11" creationId="{C5CFA89B-6FE3-FF4D-9F12-7EAE30B0B5E9}"/>
          </ac:spMkLst>
        </pc:spChg>
        <pc:spChg chg="add del mod">
          <ac:chgData name="Jason Alexander" userId="b2988365976d85c1" providerId="LiveId" clId="{C326A770-AF0C-46C3-9971-6589B112C5D3}" dt="2023-07-06T04:59:38.889" v="1370" actId="478"/>
          <ac:spMkLst>
            <pc:docMk/>
            <pc:sldMk cId="493473337" sldId="263"/>
            <ac:spMk id="12" creationId="{3F1EF70C-8987-C533-D356-546F5B250336}"/>
          </ac:spMkLst>
        </pc:spChg>
        <pc:spChg chg="add mod">
          <ac:chgData name="Jason Alexander" userId="b2988365976d85c1" providerId="LiveId" clId="{C326A770-AF0C-46C3-9971-6589B112C5D3}" dt="2023-07-06T05:00:44.537" v="1389" actId="14100"/>
          <ac:spMkLst>
            <pc:docMk/>
            <pc:sldMk cId="493473337" sldId="263"/>
            <ac:spMk id="13" creationId="{44B07575-F682-4D47-6D47-A7F2404A148C}"/>
          </ac:spMkLst>
        </pc:spChg>
        <pc:spChg chg="add mod">
          <ac:chgData name="Jason Alexander" userId="b2988365976d85c1" providerId="LiveId" clId="{C326A770-AF0C-46C3-9971-6589B112C5D3}" dt="2023-07-06T10:03:22.607" v="6768" actId="1076"/>
          <ac:spMkLst>
            <pc:docMk/>
            <pc:sldMk cId="493473337" sldId="263"/>
            <ac:spMk id="14" creationId="{820EE87B-1BF0-145D-5EBD-10574C33E1CC}"/>
          </ac:spMkLst>
        </pc:spChg>
        <pc:spChg chg="add mod">
          <ac:chgData name="Jason Alexander" userId="b2988365976d85c1" providerId="LiveId" clId="{C326A770-AF0C-46C3-9971-6589B112C5D3}" dt="2023-07-08T16:14:48.909" v="8826" actId="1076"/>
          <ac:spMkLst>
            <pc:docMk/>
            <pc:sldMk cId="493473337" sldId="263"/>
            <ac:spMk id="15" creationId="{81731C4E-76C2-0DE8-937F-72D9C41AD3F2}"/>
          </ac:spMkLst>
        </pc:spChg>
        <pc:spChg chg="add mod">
          <ac:chgData name="Jason Alexander" userId="b2988365976d85c1" providerId="LiveId" clId="{C326A770-AF0C-46C3-9971-6589B112C5D3}" dt="2023-07-06T05:06:48.335" v="1536" actId="1076"/>
          <ac:spMkLst>
            <pc:docMk/>
            <pc:sldMk cId="493473337" sldId="263"/>
            <ac:spMk id="16" creationId="{F50F3A3D-6E44-C94C-8561-7D2B8C070281}"/>
          </ac:spMkLst>
        </pc:spChg>
        <pc:spChg chg="add mod">
          <ac:chgData name="Jason Alexander" userId="b2988365976d85c1" providerId="LiveId" clId="{C326A770-AF0C-46C3-9971-6589B112C5D3}" dt="2023-07-06T05:02:20.097" v="1417" actId="207"/>
          <ac:spMkLst>
            <pc:docMk/>
            <pc:sldMk cId="493473337" sldId="263"/>
            <ac:spMk id="18" creationId="{758B1E58-3094-AA1B-06F1-09AA0A88EAD9}"/>
          </ac:spMkLst>
        </pc:spChg>
        <pc:spChg chg="add mod">
          <ac:chgData name="Jason Alexander" userId="b2988365976d85c1" providerId="LiveId" clId="{C326A770-AF0C-46C3-9971-6589B112C5D3}" dt="2023-07-06T05:02:22.891" v="1418" actId="207"/>
          <ac:spMkLst>
            <pc:docMk/>
            <pc:sldMk cId="493473337" sldId="263"/>
            <ac:spMk id="19" creationId="{493AF7E0-4E81-76FF-A122-F290A576FD5E}"/>
          </ac:spMkLst>
        </pc:spChg>
        <pc:spChg chg="add mod">
          <ac:chgData name="Jason Alexander" userId="b2988365976d85c1" providerId="LiveId" clId="{C326A770-AF0C-46C3-9971-6589B112C5D3}" dt="2023-07-06T05:03:09.162" v="1422" actId="207"/>
          <ac:spMkLst>
            <pc:docMk/>
            <pc:sldMk cId="493473337" sldId="263"/>
            <ac:spMk id="20" creationId="{96CC58B5-A50C-773A-002A-BC5494A2CC7C}"/>
          </ac:spMkLst>
        </pc:spChg>
        <pc:spChg chg="add mod">
          <ac:chgData name="Jason Alexander" userId="b2988365976d85c1" providerId="LiveId" clId="{C326A770-AF0C-46C3-9971-6589B112C5D3}" dt="2023-07-06T05:03:20.181" v="1423" actId="207"/>
          <ac:spMkLst>
            <pc:docMk/>
            <pc:sldMk cId="493473337" sldId="263"/>
            <ac:spMk id="21" creationId="{9BB25263-F531-0549-92D4-EA4C0EC4ACC5}"/>
          </ac:spMkLst>
        </pc:spChg>
        <pc:spChg chg="add mod">
          <ac:chgData name="Jason Alexander" userId="b2988365976d85c1" providerId="LiveId" clId="{C326A770-AF0C-46C3-9971-6589B112C5D3}" dt="2023-07-06T05:02:40.526" v="1420" actId="207"/>
          <ac:spMkLst>
            <pc:docMk/>
            <pc:sldMk cId="493473337" sldId="263"/>
            <ac:spMk id="22" creationId="{6727C693-474A-24C0-2E40-E556C306F68E}"/>
          </ac:spMkLst>
        </pc:spChg>
        <pc:spChg chg="add mod">
          <ac:chgData name="Jason Alexander" userId="b2988365976d85c1" providerId="LiveId" clId="{C326A770-AF0C-46C3-9971-6589B112C5D3}" dt="2023-07-06T05:06:57.667" v="1540" actId="14100"/>
          <ac:spMkLst>
            <pc:docMk/>
            <pc:sldMk cId="493473337" sldId="263"/>
            <ac:spMk id="23" creationId="{64F130BD-55F3-29B0-DFCC-0C51A98CBB66}"/>
          </ac:spMkLst>
        </pc:spChg>
        <pc:spChg chg="add mod">
          <ac:chgData name="Jason Alexander" userId="b2988365976d85c1" providerId="LiveId" clId="{C326A770-AF0C-46C3-9971-6589B112C5D3}" dt="2023-07-06T05:06:55.887" v="1539" actId="14100"/>
          <ac:spMkLst>
            <pc:docMk/>
            <pc:sldMk cId="493473337" sldId="263"/>
            <ac:spMk id="24" creationId="{11D5C2AF-AA36-CAB9-D929-ADC2AB21512A}"/>
          </ac:spMkLst>
        </pc:spChg>
        <pc:spChg chg="add mod">
          <ac:chgData name="Jason Alexander" userId="b2988365976d85c1" providerId="LiveId" clId="{C326A770-AF0C-46C3-9971-6589B112C5D3}" dt="2023-07-08T16:37:35.251" v="10518" actId="1076"/>
          <ac:spMkLst>
            <pc:docMk/>
            <pc:sldMk cId="493473337" sldId="263"/>
            <ac:spMk id="25" creationId="{8CE6F46D-53CD-640A-955A-B7CA80AEA0D2}"/>
          </ac:spMkLst>
        </pc:spChg>
        <pc:spChg chg="add mod">
          <ac:chgData name="Jason Alexander" userId="b2988365976d85c1" providerId="LiveId" clId="{C326A770-AF0C-46C3-9971-6589B112C5D3}" dt="2023-07-08T16:37:40.338" v="10519" actId="20577"/>
          <ac:spMkLst>
            <pc:docMk/>
            <pc:sldMk cId="493473337" sldId="263"/>
            <ac:spMk id="26" creationId="{8329A684-7845-EB98-5702-F23E736D6DBD}"/>
          </ac:spMkLst>
        </pc:spChg>
        <pc:spChg chg="add mod">
          <ac:chgData name="Jason Alexander" userId="b2988365976d85c1" providerId="LiveId" clId="{C326A770-AF0C-46C3-9971-6589B112C5D3}" dt="2023-07-06T05:06:45.936" v="1534" actId="14100"/>
          <ac:spMkLst>
            <pc:docMk/>
            <pc:sldMk cId="493473337" sldId="263"/>
            <ac:spMk id="27" creationId="{0D0A40B6-4A3A-D791-8105-6EDA8B69C27E}"/>
          </ac:spMkLst>
        </pc:spChg>
        <pc:spChg chg="add mod">
          <ac:chgData name="Jason Alexander" userId="b2988365976d85c1" providerId="LiveId" clId="{C326A770-AF0C-46C3-9971-6589B112C5D3}" dt="2023-07-08T16:14:37.790" v="8824" actId="27636"/>
          <ac:spMkLst>
            <pc:docMk/>
            <pc:sldMk cId="493473337" sldId="263"/>
            <ac:spMk id="28" creationId="{10D7C561-8609-1318-CBDE-103CAB8144B6}"/>
          </ac:spMkLst>
        </pc:spChg>
        <pc:spChg chg="add mod">
          <ac:chgData name="Jason Alexander" userId="b2988365976d85c1" providerId="LiveId" clId="{C326A770-AF0C-46C3-9971-6589B112C5D3}" dt="2023-07-08T16:13:23.701" v="8666" actId="948"/>
          <ac:spMkLst>
            <pc:docMk/>
            <pc:sldMk cId="493473337" sldId="263"/>
            <ac:spMk id="29" creationId="{567CE6A2-18D4-0AD1-B331-824A00F04CE6}"/>
          </ac:spMkLst>
        </pc:spChg>
        <pc:spChg chg="add del mod">
          <ac:chgData name="Jason Alexander" userId="b2988365976d85c1" providerId="LiveId" clId="{C326A770-AF0C-46C3-9971-6589B112C5D3}" dt="2023-07-06T05:07:24.462" v="1555"/>
          <ac:spMkLst>
            <pc:docMk/>
            <pc:sldMk cId="493473337" sldId="263"/>
            <ac:spMk id="30" creationId="{4A558232-2A2E-9D14-9DF8-546EBD9FCF91}"/>
          </ac:spMkLst>
        </pc:spChg>
        <pc:spChg chg="add del mod">
          <ac:chgData name="Jason Alexander" userId="b2988365976d85c1" providerId="LiveId" clId="{C326A770-AF0C-46C3-9971-6589B112C5D3}" dt="2023-07-06T05:07:24.091" v="1554"/>
          <ac:spMkLst>
            <pc:docMk/>
            <pc:sldMk cId="493473337" sldId="263"/>
            <ac:spMk id="31" creationId="{8DC898CD-755A-B9B7-B568-322EBDA0C488}"/>
          </ac:spMkLst>
        </pc:spChg>
        <pc:spChg chg="add del mod">
          <ac:chgData name="Jason Alexander" userId="b2988365976d85c1" providerId="LiveId" clId="{C326A770-AF0C-46C3-9971-6589B112C5D3}" dt="2023-07-06T05:07:23.841" v="1553"/>
          <ac:spMkLst>
            <pc:docMk/>
            <pc:sldMk cId="493473337" sldId="263"/>
            <ac:spMk id="32" creationId="{E620DF04-2B12-24F1-6B40-52CB1D215116}"/>
          </ac:spMkLst>
        </pc:spChg>
        <pc:spChg chg="add mod">
          <ac:chgData name="Jason Alexander" userId="b2988365976d85c1" providerId="LiveId" clId="{C326A770-AF0C-46C3-9971-6589B112C5D3}" dt="2023-07-08T16:37:35.251" v="10518" actId="1076"/>
          <ac:spMkLst>
            <pc:docMk/>
            <pc:sldMk cId="493473337" sldId="263"/>
            <ac:spMk id="33" creationId="{63168C01-0FC8-411F-AB75-900B9ABFCD52}"/>
          </ac:spMkLst>
        </pc:spChg>
        <pc:spChg chg="add mod">
          <ac:chgData name="Jason Alexander" userId="b2988365976d85c1" providerId="LiveId" clId="{C326A770-AF0C-46C3-9971-6589B112C5D3}" dt="2023-07-08T16:37:28.869" v="10517" actId="1076"/>
          <ac:spMkLst>
            <pc:docMk/>
            <pc:sldMk cId="493473337" sldId="263"/>
            <ac:spMk id="34" creationId="{8111AB0C-ECA8-AE64-5495-871D3936CB66}"/>
          </ac:spMkLst>
        </pc:spChg>
        <pc:spChg chg="add mod">
          <ac:chgData name="Jason Alexander" userId="b2988365976d85c1" providerId="LiveId" clId="{C326A770-AF0C-46C3-9971-6589B112C5D3}" dt="2023-07-08T16:18:35.782" v="9595" actId="20577"/>
          <ac:spMkLst>
            <pc:docMk/>
            <pc:sldMk cId="493473337" sldId="263"/>
            <ac:spMk id="35" creationId="{6CDC96E6-320C-F161-4F41-95CF6A0C22F2}"/>
          </ac:spMkLst>
        </pc:spChg>
        <pc:picChg chg="add mod">
          <ac:chgData name="Jason Alexander" userId="b2988365976d85c1" providerId="LiveId" clId="{C326A770-AF0C-46C3-9971-6589B112C5D3}" dt="2023-07-06T05:01:06.039" v="1397" actId="1076"/>
          <ac:picMkLst>
            <pc:docMk/>
            <pc:sldMk cId="493473337" sldId="263"/>
            <ac:picMk id="17" creationId="{42097E90-A9B4-2F38-31B0-735282341746}"/>
          </ac:picMkLst>
        </pc:picChg>
      </pc:sldChg>
      <pc:sldChg chg="addSp delSp modSp new mod ord modNotesTx">
        <pc:chgData name="Jason Alexander" userId="b2988365976d85c1" providerId="LiveId" clId="{C326A770-AF0C-46C3-9971-6589B112C5D3}" dt="2023-07-18T07:45:21.797" v="19172" actId="20577"/>
        <pc:sldMkLst>
          <pc:docMk/>
          <pc:sldMk cId="1918278456" sldId="264"/>
        </pc:sldMkLst>
        <pc:spChg chg="del">
          <ac:chgData name="Jason Alexander" userId="b2988365976d85c1" providerId="LiveId" clId="{C326A770-AF0C-46C3-9971-6589B112C5D3}" dt="2023-07-06T08:26:51.977" v="1707" actId="478"/>
          <ac:spMkLst>
            <pc:docMk/>
            <pc:sldMk cId="1918278456" sldId="264"/>
            <ac:spMk id="2" creationId="{FE34C7F0-DBA9-D2D6-9439-9345A8F9E7FD}"/>
          </ac:spMkLst>
        </pc:spChg>
        <pc:spChg chg="mod">
          <ac:chgData name="Jason Alexander" userId="b2988365976d85c1" providerId="LiveId" clId="{C326A770-AF0C-46C3-9971-6589B112C5D3}" dt="2023-07-11T03:01:49.056" v="13340" actId="20577"/>
          <ac:spMkLst>
            <pc:docMk/>
            <pc:sldMk cId="1918278456" sldId="264"/>
            <ac:spMk id="3" creationId="{5F1517A5-7F4A-DE5C-7942-7BB8C528AD3E}"/>
          </ac:spMkLst>
        </pc:spChg>
        <pc:spChg chg="add mod ord">
          <ac:chgData name="Jason Alexander" userId="b2988365976d85c1" providerId="LiveId" clId="{C326A770-AF0C-46C3-9971-6589B112C5D3}" dt="2023-07-06T08:26:57.777" v="1708" actId="14100"/>
          <ac:spMkLst>
            <pc:docMk/>
            <pc:sldMk cId="1918278456" sldId="264"/>
            <ac:spMk id="4" creationId="{7DA657DD-9995-FCAB-A241-90357BF74ACA}"/>
          </ac:spMkLst>
        </pc:spChg>
        <pc:spChg chg="add mod">
          <ac:chgData name="Jason Alexander" userId="b2988365976d85c1" providerId="LiveId" clId="{C326A770-AF0C-46C3-9971-6589B112C5D3}" dt="2023-07-06T08:28:00.568" v="1781" actId="20577"/>
          <ac:spMkLst>
            <pc:docMk/>
            <pc:sldMk cId="1918278456" sldId="264"/>
            <ac:spMk id="5" creationId="{300AA271-5801-D39C-AC16-9774B59DD5BB}"/>
          </ac:spMkLst>
        </pc:spChg>
        <pc:spChg chg="add mod">
          <ac:chgData name="Jason Alexander" userId="b2988365976d85c1" providerId="LiveId" clId="{C326A770-AF0C-46C3-9971-6589B112C5D3}" dt="2023-07-06T08:58:12.448" v="2746" actId="255"/>
          <ac:spMkLst>
            <pc:docMk/>
            <pc:sldMk cId="1918278456" sldId="264"/>
            <ac:spMk id="6" creationId="{20E56F8B-5F42-ECF0-67D9-B30576FE2CB2}"/>
          </ac:spMkLst>
        </pc:spChg>
        <pc:picChg chg="add mod">
          <ac:chgData name="Jason Alexander" userId="b2988365976d85c1" providerId="LiveId" clId="{C326A770-AF0C-46C3-9971-6589B112C5D3}" dt="2023-07-06T08:29:38.464" v="1943"/>
          <ac:picMkLst>
            <pc:docMk/>
            <pc:sldMk cId="1918278456" sldId="264"/>
            <ac:picMk id="7" creationId="{9B8CC947-CC49-569A-7926-68B8498CAE6A}"/>
          </ac:picMkLst>
        </pc:picChg>
      </pc:sldChg>
      <pc:sldChg chg="addSp delSp modSp add mod modNotesTx">
        <pc:chgData name="Jason Alexander" userId="b2988365976d85c1" providerId="LiveId" clId="{C326A770-AF0C-46C3-9971-6589B112C5D3}" dt="2023-07-18T08:00:59.042" v="20974" actId="20577"/>
        <pc:sldMkLst>
          <pc:docMk/>
          <pc:sldMk cId="2254758921" sldId="265"/>
        </pc:sldMkLst>
        <pc:spChg chg="mod">
          <ac:chgData name="Jason Alexander" userId="b2988365976d85c1" providerId="LiveId" clId="{C326A770-AF0C-46C3-9971-6589B112C5D3}" dt="2023-07-11T03:21:44.550" v="15141" actId="27636"/>
          <ac:spMkLst>
            <pc:docMk/>
            <pc:sldMk cId="2254758921" sldId="265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06T08:34:11.120" v="1969" actId="20577"/>
          <ac:spMkLst>
            <pc:docMk/>
            <pc:sldMk cId="2254758921" sldId="265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18T08:00:55.349" v="20963" actId="20577"/>
          <ac:spMkLst>
            <pc:docMk/>
            <pc:sldMk cId="2254758921" sldId="265"/>
            <ac:spMk id="6" creationId="{20E56F8B-5F42-ECF0-67D9-B30576FE2CB2}"/>
          </ac:spMkLst>
        </pc:spChg>
        <pc:picChg chg="add mod">
          <ac:chgData name="Jason Alexander" userId="b2988365976d85c1" providerId="LiveId" clId="{C326A770-AF0C-46C3-9971-6589B112C5D3}" dt="2023-07-06T08:35:16.001" v="2016" actId="1076"/>
          <ac:picMkLst>
            <pc:docMk/>
            <pc:sldMk cId="2254758921" sldId="265"/>
            <ac:picMk id="8" creationId="{0AAECE2F-73DB-3691-171D-D2CF7AC8960A}"/>
          </ac:picMkLst>
        </pc:picChg>
        <pc:picChg chg="add del mod">
          <ac:chgData name="Jason Alexander" userId="b2988365976d85c1" providerId="LiveId" clId="{C326A770-AF0C-46C3-9971-6589B112C5D3}" dt="2023-07-06T08:38:37.678" v="2103" actId="21"/>
          <ac:picMkLst>
            <pc:docMk/>
            <pc:sldMk cId="2254758921" sldId="265"/>
            <ac:picMk id="10" creationId="{46203279-9CE7-BFF6-5AB3-1E2FEE2EAD28}"/>
          </ac:picMkLst>
        </pc:picChg>
      </pc:sldChg>
      <pc:sldChg chg="modSp add del mod">
        <pc:chgData name="Jason Alexander" userId="b2988365976d85c1" providerId="LiveId" clId="{C326A770-AF0C-46C3-9971-6589B112C5D3}" dt="2023-07-06T08:30:06.039" v="1945" actId="47"/>
        <pc:sldMkLst>
          <pc:docMk/>
          <pc:sldMk cId="3722298383" sldId="265"/>
        </pc:sldMkLst>
        <pc:spChg chg="mod">
          <ac:chgData name="Jason Alexander" userId="b2988365976d85c1" providerId="LiveId" clId="{C326A770-AF0C-46C3-9971-6589B112C5D3}" dt="2023-07-06T08:28:08.881" v="1800" actId="20577"/>
          <ac:spMkLst>
            <pc:docMk/>
            <pc:sldMk cId="3722298383" sldId="265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06T08:29:10.190" v="1938" actId="20577"/>
          <ac:spMkLst>
            <pc:docMk/>
            <pc:sldMk cId="3722298383" sldId="265"/>
            <ac:spMk id="6" creationId="{20E56F8B-5F42-ECF0-67D9-B30576FE2CB2}"/>
          </ac:spMkLst>
        </pc:spChg>
      </pc:sldChg>
      <pc:sldChg chg="add del">
        <pc:chgData name="Jason Alexander" userId="b2988365976d85c1" providerId="LiveId" clId="{C326A770-AF0C-46C3-9971-6589B112C5D3}" dt="2023-07-06T08:30:06.039" v="1945" actId="47"/>
        <pc:sldMkLst>
          <pc:docMk/>
          <pc:sldMk cId="501615975" sldId="266"/>
        </pc:sldMkLst>
      </pc:sldChg>
      <pc:sldChg chg="modSp add mod modNotesTx">
        <pc:chgData name="Jason Alexander" userId="b2988365976d85c1" providerId="LiveId" clId="{C326A770-AF0C-46C3-9971-6589B112C5D3}" dt="2023-07-18T08:02:49.990" v="21139" actId="20577"/>
        <pc:sldMkLst>
          <pc:docMk/>
          <pc:sldMk cId="3659666637" sldId="266"/>
        </pc:sldMkLst>
        <pc:spChg chg="mod">
          <ac:chgData name="Jason Alexander" userId="b2988365976d85c1" providerId="LiveId" clId="{C326A770-AF0C-46C3-9971-6589B112C5D3}" dt="2023-07-11T03:22:15.850" v="15145" actId="948"/>
          <ac:spMkLst>
            <pc:docMk/>
            <pc:sldMk cId="3659666637" sldId="266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06T08:51:29.127" v="2148" actId="20577"/>
          <ac:spMkLst>
            <pc:docMk/>
            <pc:sldMk cId="3659666637" sldId="266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06T08:58:18.065" v="2749" actId="20577"/>
          <ac:spMkLst>
            <pc:docMk/>
            <pc:sldMk cId="3659666637" sldId="266"/>
            <ac:spMk id="6" creationId="{20E56F8B-5F42-ECF0-67D9-B30576FE2CB2}"/>
          </ac:spMkLst>
        </pc:spChg>
      </pc:sldChg>
      <pc:sldChg chg="add del">
        <pc:chgData name="Jason Alexander" userId="b2988365976d85c1" providerId="LiveId" clId="{C326A770-AF0C-46C3-9971-6589B112C5D3}" dt="2023-07-06T08:30:06.039" v="1945" actId="47"/>
        <pc:sldMkLst>
          <pc:docMk/>
          <pc:sldMk cId="732027718" sldId="267"/>
        </pc:sldMkLst>
      </pc:sldChg>
      <pc:sldChg chg="addSp modSp add mod">
        <pc:chgData name="Jason Alexander" userId="b2988365976d85c1" providerId="LiveId" clId="{C326A770-AF0C-46C3-9971-6589B112C5D3}" dt="2023-07-11T03:22:22.930" v="15146" actId="948"/>
        <pc:sldMkLst>
          <pc:docMk/>
          <pc:sldMk cId="2857723320" sldId="267"/>
        </pc:sldMkLst>
        <pc:spChg chg="add mod">
          <ac:chgData name="Jason Alexander" userId="b2988365976d85c1" providerId="LiveId" clId="{C326A770-AF0C-46C3-9971-6589B112C5D3}" dt="2023-07-06T09:15:40.879" v="3843"/>
          <ac:spMkLst>
            <pc:docMk/>
            <pc:sldMk cId="2857723320" sldId="267"/>
            <ac:spMk id="2" creationId="{CF25CC0B-F636-BB6B-5924-1DE8B97A668A}"/>
          </ac:spMkLst>
        </pc:spChg>
        <pc:spChg chg="mod">
          <ac:chgData name="Jason Alexander" userId="b2988365976d85c1" providerId="LiveId" clId="{C326A770-AF0C-46C3-9971-6589B112C5D3}" dt="2023-07-11T03:22:22.930" v="15146" actId="948"/>
          <ac:spMkLst>
            <pc:docMk/>
            <pc:sldMk cId="2857723320" sldId="267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06T08:51:47.847" v="2165" actId="20577"/>
          <ac:spMkLst>
            <pc:docMk/>
            <pc:sldMk cId="2857723320" sldId="267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06T09:15:35.304" v="3841" actId="20577"/>
          <ac:spMkLst>
            <pc:docMk/>
            <pc:sldMk cId="2857723320" sldId="267"/>
            <ac:spMk id="6" creationId="{20E56F8B-5F42-ECF0-67D9-B30576FE2CB2}"/>
          </ac:spMkLst>
        </pc:spChg>
      </pc:sldChg>
      <pc:sldChg chg="modSp add mod ord">
        <pc:chgData name="Jason Alexander" userId="b2988365976d85c1" providerId="LiveId" clId="{C326A770-AF0C-46C3-9971-6589B112C5D3}" dt="2023-07-18T08:22:36.900" v="21615" actId="20577"/>
        <pc:sldMkLst>
          <pc:docMk/>
          <pc:sldMk cId="1119674254" sldId="268"/>
        </pc:sldMkLst>
        <pc:spChg chg="mod">
          <ac:chgData name="Jason Alexander" userId="b2988365976d85c1" providerId="LiveId" clId="{C326A770-AF0C-46C3-9971-6589B112C5D3}" dt="2023-07-18T08:22:36.900" v="21615" actId="20577"/>
          <ac:spMkLst>
            <pc:docMk/>
            <pc:sldMk cId="1119674254" sldId="268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11T07:16:09.327" v="15207" actId="20577"/>
          <ac:spMkLst>
            <pc:docMk/>
            <pc:sldMk cId="1119674254" sldId="268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11T07:16:23.400" v="15214" actId="20577"/>
          <ac:spMkLst>
            <pc:docMk/>
            <pc:sldMk cId="1119674254" sldId="268"/>
            <ac:spMk id="6" creationId="{20E56F8B-5F42-ECF0-67D9-B30576FE2CB2}"/>
          </ac:spMkLst>
        </pc:spChg>
      </pc:sldChg>
      <pc:sldChg chg="add del">
        <pc:chgData name="Jason Alexander" userId="b2988365976d85c1" providerId="LiveId" clId="{C326A770-AF0C-46C3-9971-6589B112C5D3}" dt="2023-07-06T08:30:06.039" v="1945" actId="47"/>
        <pc:sldMkLst>
          <pc:docMk/>
          <pc:sldMk cId="1487864434" sldId="268"/>
        </pc:sldMkLst>
      </pc:sldChg>
      <pc:sldChg chg="add del">
        <pc:chgData name="Jason Alexander" userId="b2988365976d85c1" providerId="LiveId" clId="{C326A770-AF0C-46C3-9971-6589B112C5D3}" dt="2023-07-06T08:30:06.039" v="1945" actId="47"/>
        <pc:sldMkLst>
          <pc:docMk/>
          <pc:sldMk cId="904964327" sldId="269"/>
        </pc:sldMkLst>
      </pc:sldChg>
      <pc:sldChg chg="addSp delSp modSp add mod">
        <pc:chgData name="Jason Alexander" userId="b2988365976d85c1" providerId="LiveId" clId="{C326A770-AF0C-46C3-9971-6589B112C5D3}" dt="2023-07-13T10:02:28.130" v="16372" actId="255"/>
        <pc:sldMkLst>
          <pc:docMk/>
          <pc:sldMk cId="2408260736" sldId="269"/>
        </pc:sldMkLst>
        <pc:spChg chg="mod">
          <ac:chgData name="Jason Alexander" userId="b2988365976d85c1" providerId="LiveId" clId="{C326A770-AF0C-46C3-9971-6589B112C5D3}" dt="2023-07-13T10:02:28.130" v="16372" actId="255"/>
          <ac:spMkLst>
            <pc:docMk/>
            <pc:sldMk cId="2408260736" sldId="269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11T01:51:16.891" v="11155" actId="20577"/>
          <ac:spMkLst>
            <pc:docMk/>
            <pc:sldMk cId="2408260736" sldId="269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11T03:23:36.377" v="15169" actId="20577"/>
          <ac:spMkLst>
            <pc:docMk/>
            <pc:sldMk cId="2408260736" sldId="269"/>
            <ac:spMk id="6" creationId="{20E56F8B-5F42-ECF0-67D9-B30576FE2CB2}"/>
          </ac:spMkLst>
        </pc:spChg>
        <pc:picChg chg="add del mod">
          <ac:chgData name="Jason Alexander" userId="b2988365976d85c1" providerId="LiveId" clId="{C326A770-AF0C-46C3-9971-6589B112C5D3}" dt="2023-07-11T02:41:54.870" v="12734" actId="478"/>
          <ac:picMkLst>
            <pc:docMk/>
            <pc:sldMk cId="2408260736" sldId="269"/>
            <ac:picMk id="2" creationId="{979441A4-8B19-94FC-37E3-1A9377014D0C}"/>
          </ac:picMkLst>
        </pc:picChg>
        <pc:picChg chg="add del">
          <ac:chgData name="Jason Alexander" userId="b2988365976d85c1" providerId="LiveId" clId="{C326A770-AF0C-46C3-9971-6589B112C5D3}" dt="2023-07-11T02:41:48.841" v="12731" actId="22"/>
          <ac:picMkLst>
            <pc:docMk/>
            <pc:sldMk cId="2408260736" sldId="269"/>
            <ac:picMk id="9" creationId="{0D2A7AE8-3AAB-473C-E34F-431D0728E829}"/>
          </ac:picMkLst>
        </pc:picChg>
        <pc:picChg chg="add mod">
          <ac:chgData name="Jason Alexander" userId="b2988365976d85c1" providerId="LiveId" clId="{C326A770-AF0C-46C3-9971-6589B112C5D3}" dt="2023-07-11T02:42:10.728" v="12741" actId="1076"/>
          <ac:picMkLst>
            <pc:docMk/>
            <pc:sldMk cId="2408260736" sldId="269"/>
            <ac:picMk id="11" creationId="{93981FC9-16F5-938E-A6E0-680A1E59F2BC}"/>
          </ac:picMkLst>
        </pc:picChg>
        <pc:inkChg chg="add del">
          <ac:chgData name="Jason Alexander" userId="b2988365976d85c1" providerId="LiveId" clId="{C326A770-AF0C-46C3-9971-6589B112C5D3}" dt="2023-07-11T02:43:50.591" v="12924" actId="9405"/>
          <ac:inkMkLst>
            <pc:docMk/>
            <pc:sldMk cId="2408260736" sldId="269"/>
            <ac:inkMk id="12" creationId="{74D415FC-1C9A-FC8B-C2C7-946E51ACDA9B}"/>
          </ac:inkMkLst>
        </pc:inkChg>
        <pc:inkChg chg="add del">
          <ac:chgData name="Jason Alexander" userId="b2988365976d85c1" providerId="LiveId" clId="{C326A770-AF0C-46C3-9971-6589B112C5D3}" dt="2023-07-11T02:44:13.357" v="12932"/>
          <ac:inkMkLst>
            <pc:docMk/>
            <pc:sldMk cId="2408260736" sldId="269"/>
            <ac:inkMk id="13" creationId="{DC662B5B-0977-1A0B-B34F-43473260D09B}"/>
          </ac:inkMkLst>
        </pc:inkChg>
        <pc:inkChg chg="add del">
          <ac:chgData name="Jason Alexander" userId="b2988365976d85c1" providerId="LiveId" clId="{C326A770-AF0C-46C3-9971-6589B112C5D3}" dt="2023-07-11T02:44:00.848" v="12927" actId="9405"/>
          <ac:inkMkLst>
            <pc:docMk/>
            <pc:sldMk cId="2408260736" sldId="269"/>
            <ac:inkMk id="14" creationId="{B6BB503A-2FBD-4791-26B7-D60A36F6A306}"/>
          </ac:inkMkLst>
        </pc:inkChg>
        <pc:inkChg chg="add del">
          <ac:chgData name="Jason Alexander" userId="b2988365976d85c1" providerId="LiveId" clId="{C326A770-AF0C-46C3-9971-6589B112C5D3}" dt="2023-07-11T02:44:18.640" v="12934" actId="9405"/>
          <ac:inkMkLst>
            <pc:docMk/>
            <pc:sldMk cId="2408260736" sldId="269"/>
            <ac:inkMk id="15" creationId="{A1721ACE-1F57-8850-A13A-48A86B2F7DBE}"/>
          </ac:inkMkLst>
        </pc:inkChg>
        <pc:inkChg chg="add del">
          <ac:chgData name="Jason Alexander" userId="b2988365976d85c1" providerId="LiveId" clId="{C326A770-AF0C-46C3-9971-6589B112C5D3}" dt="2023-07-11T02:44:30.117" v="12938" actId="9405"/>
          <ac:inkMkLst>
            <pc:docMk/>
            <pc:sldMk cId="2408260736" sldId="269"/>
            <ac:inkMk id="16" creationId="{987D37A4-5D5C-140D-439D-80326627ACFD}"/>
          </ac:inkMkLst>
        </pc:inkChg>
        <pc:inkChg chg="add del">
          <ac:chgData name="Jason Alexander" userId="b2988365976d85c1" providerId="LiveId" clId="{C326A770-AF0C-46C3-9971-6589B112C5D3}" dt="2023-07-11T02:44:29.880" v="12937" actId="9405"/>
          <ac:inkMkLst>
            <pc:docMk/>
            <pc:sldMk cId="2408260736" sldId="269"/>
            <ac:inkMk id="17" creationId="{BA060539-A32B-48A0-A376-85BCEC146F1B}"/>
          </ac:inkMkLst>
        </pc:inkChg>
        <pc:inkChg chg="add">
          <ac:chgData name="Jason Alexander" userId="b2988365976d85c1" providerId="LiveId" clId="{C326A770-AF0C-46C3-9971-6589B112C5D3}" dt="2023-07-11T02:44:34.620" v="12939" actId="9405"/>
          <ac:inkMkLst>
            <pc:docMk/>
            <pc:sldMk cId="2408260736" sldId="269"/>
            <ac:inkMk id="18" creationId="{1C55281A-6298-3860-9BBD-F9CFFCA78D67}"/>
          </ac:inkMkLst>
        </pc:inkChg>
        <pc:inkChg chg="add del">
          <ac:chgData name="Jason Alexander" userId="b2988365976d85c1" providerId="LiveId" clId="{C326A770-AF0C-46C3-9971-6589B112C5D3}" dt="2023-07-11T02:44:39.761" v="12941" actId="9405"/>
          <ac:inkMkLst>
            <pc:docMk/>
            <pc:sldMk cId="2408260736" sldId="269"/>
            <ac:inkMk id="19" creationId="{B117EDD3-A025-F74C-16EA-B0FD6B053AB3}"/>
          </ac:inkMkLst>
        </pc:inkChg>
        <pc:inkChg chg="add">
          <ac:chgData name="Jason Alexander" userId="b2988365976d85c1" providerId="LiveId" clId="{C326A770-AF0C-46C3-9971-6589B112C5D3}" dt="2023-07-11T02:44:46.666" v="12942" actId="9405"/>
          <ac:inkMkLst>
            <pc:docMk/>
            <pc:sldMk cId="2408260736" sldId="269"/>
            <ac:inkMk id="20" creationId="{AAFB6A45-C1D2-91E1-8E88-97D5A7AD5523}"/>
          </ac:inkMkLst>
        </pc:inkChg>
        <pc:inkChg chg="add del">
          <ac:chgData name="Jason Alexander" userId="b2988365976d85c1" providerId="LiveId" clId="{C326A770-AF0C-46C3-9971-6589B112C5D3}" dt="2023-07-11T02:45:04.104" v="12947" actId="9405"/>
          <ac:inkMkLst>
            <pc:docMk/>
            <pc:sldMk cId="2408260736" sldId="269"/>
            <ac:inkMk id="21" creationId="{44ECDA1F-1E9A-40C6-358A-298F323E1484}"/>
          </ac:inkMkLst>
        </pc:inkChg>
        <pc:inkChg chg="add del">
          <ac:chgData name="Jason Alexander" userId="b2988365976d85c1" providerId="LiveId" clId="{C326A770-AF0C-46C3-9971-6589B112C5D3}" dt="2023-07-11T02:45:01.008" v="12945" actId="9405"/>
          <ac:inkMkLst>
            <pc:docMk/>
            <pc:sldMk cId="2408260736" sldId="269"/>
            <ac:inkMk id="22" creationId="{E7A6C467-023D-2BD3-63BA-05B4A360C833}"/>
          </ac:inkMkLst>
        </pc:inkChg>
        <pc:inkChg chg="add">
          <ac:chgData name="Jason Alexander" userId="b2988365976d85c1" providerId="LiveId" clId="{C326A770-AF0C-46C3-9971-6589B112C5D3}" dt="2023-07-11T02:45:11.827" v="12948" actId="9405"/>
          <ac:inkMkLst>
            <pc:docMk/>
            <pc:sldMk cId="2408260736" sldId="269"/>
            <ac:inkMk id="23" creationId="{F1B9325E-38B3-6770-14E2-D95545987544}"/>
          </ac:inkMkLst>
        </pc:inkChg>
        <pc:inkChg chg="add">
          <ac:chgData name="Jason Alexander" userId="b2988365976d85c1" providerId="LiveId" clId="{C326A770-AF0C-46C3-9971-6589B112C5D3}" dt="2023-07-11T02:45:19.080" v="12949" actId="9405"/>
          <ac:inkMkLst>
            <pc:docMk/>
            <pc:sldMk cId="2408260736" sldId="269"/>
            <ac:inkMk id="24" creationId="{E5791528-8B04-4F12-CA3E-6CA8386E57EF}"/>
          </ac:inkMkLst>
        </pc:inkChg>
        <pc:inkChg chg="add">
          <ac:chgData name="Jason Alexander" userId="b2988365976d85c1" providerId="LiveId" clId="{C326A770-AF0C-46C3-9971-6589B112C5D3}" dt="2023-07-11T02:45:25.195" v="12950" actId="9405"/>
          <ac:inkMkLst>
            <pc:docMk/>
            <pc:sldMk cId="2408260736" sldId="269"/>
            <ac:inkMk id="25" creationId="{F70024D4-B435-BF89-3E03-0B8E6CCB4FE9}"/>
          </ac:inkMkLst>
        </pc:inkChg>
      </pc:sldChg>
      <pc:sldChg chg="add del">
        <pc:chgData name="Jason Alexander" userId="b2988365976d85c1" providerId="LiveId" clId="{C326A770-AF0C-46C3-9971-6589B112C5D3}" dt="2023-07-06T08:30:06.039" v="1945" actId="47"/>
        <pc:sldMkLst>
          <pc:docMk/>
          <pc:sldMk cId="2540853509" sldId="270"/>
        </pc:sldMkLst>
      </pc:sldChg>
      <pc:sldChg chg="addSp modSp add mod ord">
        <pc:chgData name="Jason Alexander" userId="b2988365976d85c1" providerId="LiveId" clId="{C326A770-AF0C-46C3-9971-6589B112C5D3}" dt="2023-07-11T03:23:19.836" v="15151" actId="255"/>
        <pc:sldMkLst>
          <pc:docMk/>
          <pc:sldMk cId="3650704828" sldId="270"/>
        </pc:sldMkLst>
        <pc:spChg chg="mod">
          <ac:chgData name="Jason Alexander" userId="b2988365976d85c1" providerId="LiveId" clId="{C326A770-AF0C-46C3-9971-6589B112C5D3}" dt="2023-07-11T03:23:19.836" v="15151" actId="255"/>
          <ac:spMkLst>
            <pc:docMk/>
            <pc:sldMk cId="3650704828" sldId="270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11T01:48:06.484" v="11031" actId="1076"/>
          <ac:spMkLst>
            <pc:docMk/>
            <pc:sldMk cId="3650704828" sldId="270"/>
            <ac:spMk id="4" creationId="{7DA657DD-9995-FCAB-A241-90357BF74ACA}"/>
          </ac:spMkLst>
        </pc:spChg>
        <pc:spChg chg="mod">
          <ac:chgData name="Jason Alexander" userId="b2988365976d85c1" providerId="LiveId" clId="{C326A770-AF0C-46C3-9971-6589B112C5D3}" dt="2023-07-11T01:51:02.864" v="11106" actId="20577"/>
          <ac:spMkLst>
            <pc:docMk/>
            <pc:sldMk cId="3650704828" sldId="270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11T01:51:04.944" v="11113" actId="20577"/>
          <ac:spMkLst>
            <pc:docMk/>
            <pc:sldMk cId="3650704828" sldId="270"/>
            <ac:spMk id="6" creationId="{20E56F8B-5F42-ECF0-67D9-B30576FE2CB2}"/>
          </ac:spMkLst>
        </pc:spChg>
        <pc:picChg chg="add mod">
          <ac:chgData name="Jason Alexander" userId="b2988365976d85c1" providerId="LiveId" clId="{C326A770-AF0C-46C3-9971-6589B112C5D3}" dt="2023-07-11T01:48:17.775" v="11033" actId="1076"/>
          <ac:picMkLst>
            <pc:docMk/>
            <pc:sldMk cId="3650704828" sldId="270"/>
            <ac:picMk id="2" creationId="{104DCF04-5E04-7DBB-2E69-0F08886577AE}"/>
          </ac:picMkLst>
        </pc:picChg>
      </pc:sldChg>
      <pc:sldChg chg="modSp add del mod">
        <pc:chgData name="Jason Alexander" userId="b2988365976d85c1" providerId="LiveId" clId="{C326A770-AF0C-46C3-9971-6589B112C5D3}" dt="2023-07-11T07:16:32.291" v="15235" actId="47"/>
        <pc:sldMkLst>
          <pc:docMk/>
          <pc:sldMk cId="1112492141" sldId="271"/>
        </pc:sldMkLst>
        <pc:spChg chg="mod">
          <ac:chgData name="Jason Alexander" userId="b2988365976d85c1" providerId="LiveId" clId="{C326A770-AF0C-46C3-9971-6589B112C5D3}" dt="2023-07-06T08:58:58.593" v="2760" actId="255"/>
          <ac:spMkLst>
            <pc:docMk/>
            <pc:sldMk cId="1112492141" sldId="271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06T08:59:01.007" v="2761" actId="255"/>
          <ac:spMkLst>
            <pc:docMk/>
            <pc:sldMk cId="1112492141" sldId="271"/>
            <ac:spMk id="6" creationId="{20E56F8B-5F42-ECF0-67D9-B30576FE2CB2}"/>
          </ac:spMkLst>
        </pc:spChg>
      </pc:sldChg>
      <pc:sldChg chg="add del">
        <pc:chgData name="Jason Alexander" userId="b2988365976d85c1" providerId="LiveId" clId="{C326A770-AF0C-46C3-9971-6589B112C5D3}" dt="2023-07-06T08:30:06.039" v="1945" actId="47"/>
        <pc:sldMkLst>
          <pc:docMk/>
          <pc:sldMk cId="4111099500" sldId="271"/>
        </pc:sldMkLst>
      </pc:sldChg>
      <pc:sldChg chg="modSp add mod modNotesTx">
        <pc:chgData name="Jason Alexander" userId="b2988365976d85c1" providerId="LiveId" clId="{C326A770-AF0C-46C3-9971-6589B112C5D3}" dt="2023-07-18T08:27:16.885" v="22244" actId="20577"/>
        <pc:sldMkLst>
          <pc:docMk/>
          <pc:sldMk cId="2693402004" sldId="272"/>
        </pc:sldMkLst>
        <pc:spChg chg="mod">
          <ac:chgData name="Jason Alexander" userId="b2988365976d85c1" providerId="LiveId" clId="{C326A770-AF0C-46C3-9971-6589B112C5D3}" dt="2023-07-13T04:16:46.433" v="16368" actId="33524"/>
          <ac:spMkLst>
            <pc:docMk/>
            <pc:sldMk cId="2693402004" sldId="272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13T04:06:16.037" v="15788" actId="20577"/>
          <ac:spMkLst>
            <pc:docMk/>
            <pc:sldMk cId="2693402004" sldId="272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13T04:06:39.381" v="15851" actId="20577"/>
          <ac:spMkLst>
            <pc:docMk/>
            <pc:sldMk cId="2693402004" sldId="272"/>
            <ac:spMk id="6" creationId="{20E56F8B-5F42-ECF0-67D9-B30576FE2CB2}"/>
          </ac:spMkLst>
        </pc:spChg>
      </pc:sldChg>
      <pc:sldChg chg="add del">
        <pc:chgData name="Jason Alexander" userId="b2988365976d85c1" providerId="LiveId" clId="{C326A770-AF0C-46C3-9971-6589B112C5D3}" dt="2023-07-06T08:30:06.039" v="1945" actId="47"/>
        <pc:sldMkLst>
          <pc:docMk/>
          <pc:sldMk cId="3209153643" sldId="272"/>
        </pc:sldMkLst>
      </pc:sldChg>
      <pc:sldChg chg="add del">
        <pc:chgData name="Jason Alexander" userId="b2988365976d85c1" providerId="LiveId" clId="{C326A770-AF0C-46C3-9971-6589B112C5D3}" dt="2023-07-06T08:30:06.039" v="1945" actId="47"/>
        <pc:sldMkLst>
          <pc:docMk/>
          <pc:sldMk cId="2298911224" sldId="273"/>
        </pc:sldMkLst>
      </pc:sldChg>
      <pc:sldChg chg="modSp add del mod">
        <pc:chgData name="Jason Alexander" userId="b2988365976d85c1" providerId="LiveId" clId="{C326A770-AF0C-46C3-9971-6589B112C5D3}" dt="2023-07-11T09:35:14.536" v="15428" actId="47"/>
        <pc:sldMkLst>
          <pc:docMk/>
          <pc:sldMk cId="4239323242" sldId="273"/>
        </pc:sldMkLst>
        <pc:spChg chg="mod">
          <ac:chgData name="Jason Alexander" userId="b2988365976d85c1" providerId="LiveId" clId="{C326A770-AF0C-46C3-9971-6589B112C5D3}" dt="2023-07-06T08:59:12.321" v="2765" actId="255"/>
          <ac:spMkLst>
            <pc:docMk/>
            <pc:sldMk cId="4239323242" sldId="273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06T08:59:09.920" v="2764" actId="255"/>
          <ac:spMkLst>
            <pc:docMk/>
            <pc:sldMk cId="4239323242" sldId="273"/>
            <ac:spMk id="6" creationId="{20E56F8B-5F42-ECF0-67D9-B30576FE2CB2}"/>
          </ac:spMkLst>
        </pc:spChg>
      </pc:sldChg>
      <pc:sldChg chg="add del">
        <pc:chgData name="Jason Alexander" userId="b2988365976d85c1" providerId="LiveId" clId="{C326A770-AF0C-46C3-9971-6589B112C5D3}" dt="2023-07-06T08:30:06.039" v="1945" actId="47"/>
        <pc:sldMkLst>
          <pc:docMk/>
          <pc:sldMk cId="120116637" sldId="274"/>
        </pc:sldMkLst>
      </pc:sldChg>
      <pc:sldChg chg="addSp modSp add mod modNotesTx">
        <pc:chgData name="Jason Alexander" userId="b2988365976d85c1" providerId="LiveId" clId="{C326A770-AF0C-46C3-9971-6589B112C5D3}" dt="2023-07-18T08:01:06.009" v="21024" actId="20577"/>
        <pc:sldMkLst>
          <pc:docMk/>
          <pc:sldMk cId="4021981842" sldId="274"/>
        </pc:sldMkLst>
        <pc:spChg chg="mod">
          <ac:chgData name="Jason Alexander" userId="b2988365976d85c1" providerId="LiveId" clId="{C326A770-AF0C-46C3-9971-6589B112C5D3}" dt="2023-07-11T03:21:18.817" v="15010" actId="113"/>
          <ac:spMkLst>
            <pc:docMk/>
            <pc:sldMk cId="4021981842" sldId="274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06T08:58:03.520" v="2741" actId="255"/>
          <ac:spMkLst>
            <pc:docMk/>
            <pc:sldMk cId="4021981842" sldId="274"/>
            <ac:spMk id="6" creationId="{20E56F8B-5F42-ECF0-67D9-B30576FE2CB2}"/>
          </ac:spMkLst>
        </pc:spChg>
        <pc:picChg chg="add mod">
          <ac:chgData name="Jason Alexander" userId="b2988365976d85c1" providerId="LiveId" clId="{C326A770-AF0C-46C3-9971-6589B112C5D3}" dt="2023-07-06T08:38:46.327" v="2105" actId="1076"/>
          <ac:picMkLst>
            <pc:docMk/>
            <pc:sldMk cId="4021981842" sldId="274"/>
            <ac:picMk id="2" creationId="{4EAECA63-71F7-C5F2-0A1E-B98F2CE0800A}"/>
          </ac:picMkLst>
        </pc:picChg>
      </pc:sldChg>
      <pc:sldChg chg="modSp add del mod">
        <pc:chgData name="Jason Alexander" userId="b2988365976d85c1" providerId="LiveId" clId="{C326A770-AF0C-46C3-9971-6589B112C5D3}" dt="2023-07-06T09:16:07.298" v="3856" actId="47"/>
        <pc:sldMkLst>
          <pc:docMk/>
          <pc:sldMk cId="463773960" sldId="275"/>
        </pc:sldMkLst>
        <pc:spChg chg="mod">
          <ac:chgData name="Jason Alexander" userId="b2988365976d85c1" providerId="LiveId" clId="{C326A770-AF0C-46C3-9971-6589B112C5D3}" dt="2023-07-06T09:15:45.649" v="3852" actId="20577"/>
          <ac:spMkLst>
            <pc:docMk/>
            <pc:sldMk cId="463773960" sldId="275"/>
            <ac:spMk id="6" creationId="{20E56F8B-5F42-ECF0-67D9-B30576FE2CB2}"/>
          </ac:spMkLst>
        </pc:spChg>
      </pc:sldChg>
      <pc:sldChg chg="modSp add mod">
        <pc:chgData name="Jason Alexander" userId="b2988365976d85c1" providerId="LiveId" clId="{C326A770-AF0C-46C3-9971-6589B112C5D3}" dt="2023-07-11T03:22:34.358" v="15147" actId="948"/>
        <pc:sldMkLst>
          <pc:docMk/>
          <pc:sldMk cId="2514490417" sldId="276"/>
        </pc:sldMkLst>
        <pc:spChg chg="mod">
          <ac:chgData name="Jason Alexander" userId="b2988365976d85c1" providerId="LiveId" clId="{C326A770-AF0C-46C3-9971-6589B112C5D3}" dt="2023-07-11T03:22:34.358" v="15147" actId="948"/>
          <ac:spMkLst>
            <pc:docMk/>
            <pc:sldMk cId="2514490417" sldId="276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06T09:16:16.172" v="3879" actId="20577"/>
          <ac:spMkLst>
            <pc:docMk/>
            <pc:sldMk cId="2514490417" sldId="276"/>
            <ac:spMk id="6" creationId="{20E56F8B-5F42-ECF0-67D9-B30576FE2CB2}"/>
          </ac:spMkLst>
        </pc:spChg>
      </pc:sldChg>
      <pc:sldChg chg="modSp add mod">
        <pc:chgData name="Jason Alexander" userId="b2988365976d85c1" providerId="LiveId" clId="{C326A770-AF0C-46C3-9971-6589B112C5D3}" dt="2023-07-08T16:49:45.969" v="10613" actId="12"/>
        <pc:sldMkLst>
          <pc:docMk/>
          <pc:sldMk cId="1135689479" sldId="277"/>
        </pc:sldMkLst>
        <pc:spChg chg="mod">
          <ac:chgData name="Jason Alexander" userId="b2988365976d85c1" providerId="LiveId" clId="{C326A770-AF0C-46C3-9971-6589B112C5D3}" dt="2023-07-08T16:49:45.969" v="10613" actId="12"/>
          <ac:spMkLst>
            <pc:docMk/>
            <pc:sldMk cId="1135689479" sldId="277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06T09:24:02.433" v="4772" actId="20577"/>
          <ac:spMkLst>
            <pc:docMk/>
            <pc:sldMk cId="1135689479" sldId="277"/>
            <ac:spMk id="6" creationId="{20E56F8B-5F42-ECF0-67D9-B30576FE2CB2}"/>
          </ac:spMkLst>
        </pc:spChg>
      </pc:sldChg>
      <pc:sldChg chg="addSp delSp modSp add mod modNotesTx">
        <pc:chgData name="Jason Alexander" userId="b2988365976d85c1" providerId="LiveId" clId="{C326A770-AF0C-46C3-9971-6589B112C5D3}" dt="2023-07-18T07:46:15.255" v="19322" actId="20577"/>
        <pc:sldMkLst>
          <pc:docMk/>
          <pc:sldMk cId="3306928863" sldId="278"/>
        </pc:sldMkLst>
        <pc:spChg chg="del">
          <ac:chgData name="Jason Alexander" userId="b2988365976d85c1" providerId="LiveId" clId="{C326A770-AF0C-46C3-9971-6589B112C5D3}" dt="2023-07-08T16:48:09.597" v="10598" actId="478"/>
          <ac:spMkLst>
            <pc:docMk/>
            <pc:sldMk cId="3306928863" sldId="278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08T16:39:35.108" v="10535" actId="20577"/>
          <ac:spMkLst>
            <pc:docMk/>
            <pc:sldMk cId="3306928863" sldId="278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08T16:39:50.974" v="10552" actId="20577"/>
          <ac:spMkLst>
            <pc:docMk/>
            <pc:sldMk cId="3306928863" sldId="278"/>
            <ac:spMk id="6" creationId="{20E56F8B-5F42-ECF0-67D9-B30576FE2CB2}"/>
          </ac:spMkLst>
        </pc:spChg>
        <pc:spChg chg="add del mod">
          <ac:chgData name="Jason Alexander" userId="b2988365976d85c1" providerId="LiveId" clId="{C326A770-AF0C-46C3-9971-6589B112C5D3}" dt="2023-07-08T16:48:13.036" v="10599" actId="478"/>
          <ac:spMkLst>
            <pc:docMk/>
            <pc:sldMk cId="3306928863" sldId="278"/>
            <ac:spMk id="17" creationId="{E9A5C11C-86E1-430A-89D9-71961E4BE201}"/>
          </ac:spMkLst>
        </pc:spChg>
        <pc:picChg chg="add mod modCrop">
          <ac:chgData name="Jason Alexander" userId="b2988365976d85c1" providerId="LiveId" clId="{C326A770-AF0C-46C3-9971-6589B112C5D3}" dt="2023-07-08T16:48:23.901" v="10601" actId="732"/>
          <ac:picMkLst>
            <pc:docMk/>
            <pc:sldMk cId="3306928863" sldId="278"/>
            <ac:picMk id="8" creationId="{FE515CCB-8F20-0532-5DA9-60E93AB63A61}"/>
          </ac:picMkLst>
        </pc:picChg>
        <pc:picChg chg="add mod">
          <ac:chgData name="Jason Alexander" userId="b2988365976d85c1" providerId="LiveId" clId="{C326A770-AF0C-46C3-9971-6589B112C5D3}" dt="2023-07-08T16:48:47.251" v="10607" actId="1076"/>
          <ac:picMkLst>
            <pc:docMk/>
            <pc:sldMk cId="3306928863" sldId="278"/>
            <ac:picMk id="10" creationId="{94D02BCC-1F58-74F8-482E-D063E84CA89B}"/>
          </ac:picMkLst>
        </pc:picChg>
        <pc:picChg chg="add del mod">
          <ac:chgData name="Jason Alexander" userId="b2988365976d85c1" providerId="LiveId" clId="{C326A770-AF0C-46C3-9971-6589B112C5D3}" dt="2023-07-08T16:46:14.194" v="10584" actId="478"/>
          <ac:picMkLst>
            <pc:docMk/>
            <pc:sldMk cId="3306928863" sldId="278"/>
            <ac:picMk id="12" creationId="{2CCF1295-3A7F-5E28-6027-327D1465591E}"/>
          </ac:picMkLst>
        </pc:picChg>
        <pc:picChg chg="add mod">
          <ac:chgData name="Jason Alexander" userId="b2988365976d85c1" providerId="LiveId" clId="{C326A770-AF0C-46C3-9971-6589B112C5D3}" dt="2023-07-08T16:45:56.253" v="10578"/>
          <ac:picMkLst>
            <pc:docMk/>
            <pc:sldMk cId="3306928863" sldId="278"/>
            <ac:picMk id="13" creationId="{F1DCE2E8-B5CF-4848-172D-8DED6643F58E}"/>
          </ac:picMkLst>
        </pc:picChg>
        <pc:picChg chg="add mod modCrop">
          <ac:chgData name="Jason Alexander" userId="b2988365976d85c1" providerId="LiveId" clId="{C326A770-AF0C-46C3-9971-6589B112C5D3}" dt="2023-07-08T16:48:45.075" v="10606" actId="1076"/>
          <ac:picMkLst>
            <pc:docMk/>
            <pc:sldMk cId="3306928863" sldId="278"/>
            <ac:picMk id="15" creationId="{CAD72E05-3BE0-F4D5-9EA4-9A0661F172E0}"/>
          </ac:picMkLst>
        </pc:picChg>
      </pc:sldChg>
      <pc:sldChg chg="delSp modSp add mod modNotesTx">
        <pc:chgData name="Jason Alexander" userId="b2988365976d85c1" providerId="LiveId" clId="{C326A770-AF0C-46C3-9971-6589B112C5D3}" dt="2023-07-18T07:51:23.821" v="19761" actId="20577"/>
        <pc:sldMkLst>
          <pc:docMk/>
          <pc:sldMk cId="1358658736" sldId="279"/>
        </pc:sldMkLst>
        <pc:spChg chg="mod">
          <ac:chgData name="Jason Alexander" userId="b2988365976d85c1" providerId="LiveId" clId="{C326A770-AF0C-46C3-9971-6589B112C5D3}" dt="2023-07-11T01:43:59.896" v="10988" actId="20577"/>
          <ac:spMkLst>
            <pc:docMk/>
            <pc:sldMk cId="1358658736" sldId="279"/>
            <ac:spMk id="3" creationId="{5F1517A5-7F4A-DE5C-7942-7BB8C528AD3E}"/>
          </ac:spMkLst>
        </pc:spChg>
        <pc:picChg chg="del">
          <ac:chgData name="Jason Alexander" userId="b2988365976d85c1" providerId="LiveId" clId="{C326A770-AF0C-46C3-9971-6589B112C5D3}" dt="2023-07-08T16:48:56.721" v="10609" actId="478"/>
          <ac:picMkLst>
            <pc:docMk/>
            <pc:sldMk cId="1358658736" sldId="279"/>
            <ac:picMk id="8" creationId="{FE515CCB-8F20-0532-5DA9-60E93AB63A61}"/>
          </ac:picMkLst>
        </pc:picChg>
        <pc:picChg chg="del">
          <ac:chgData name="Jason Alexander" userId="b2988365976d85c1" providerId="LiveId" clId="{C326A770-AF0C-46C3-9971-6589B112C5D3}" dt="2023-07-08T16:48:56.326" v="10608" actId="478"/>
          <ac:picMkLst>
            <pc:docMk/>
            <pc:sldMk cId="1358658736" sldId="279"/>
            <ac:picMk id="10" creationId="{94D02BCC-1F58-74F8-482E-D063E84CA89B}"/>
          </ac:picMkLst>
        </pc:picChg>
        <pc:picChg chg="mod">
          <ac:chgData name="Jason Alexander" userId="b2988365976d85c1" providerId="LiveId" clId="{C326A770-AF0C-46C3-9971-6589B112C5D3}" dt="2023-07-08T16:49:04.112" v="10611" actId="14100"/>
          <ac:picMkLst>
            <pc:docMk/>
            <pc:sldMk cId="1358658736" sldId="279"/>
            <ac:picMk id="12" creationId="{2CCF1295-3A7F-5E28-6027-327D1465591E}"/>
          </ac:picMkLst>
        </pc:picChg>
      </pc:sldChg>
      <pc:sldChg chg="addSp delSp modSp add mod ord">
        <pc:chgData name="Jason Alexander" userId="b2988365976d85c1" providerId="LiveId" clId="{C326A770-AF0C-46C3-9971-6589B112C5D3}" dt="2023-07-11T02:32:02.172" v="12262" actId="948"/>
        <pc:sldMkLst>
          <pc:docMk/>
          <pc:sldMk cId="1661930262" sldId="280"/>
        </pc:sldMkLst>
        <pc:spChg chg="del mod">
          <ac:chgData name="Jason Alexander" userId="b2988365976d85c1" providerId="LiveId" clId="{C326A770-AF0C-46C3-9971-6589B112C5D3}" dt="2023-07-11T01:50:05.831" v="11063" actId="478"/>
          <ac:spMkLst>
            <pc:docMk/>
            <pc:sldMk cId="1661930262" sldId="280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11T01:51:43.413" v="11181" actId="1076"/>
          <ac:spMkLst>
            <pc:docMk/>
            <pc:sldMk cId="1661930262" sldId="280"/>
            <ac:spMk id="4" creationId="{7DA657DD-9995-FCAB-A241-90357BF74ACA}"/>
          </ac:spMkLst>
        </pc:spChg>
        <pc:spChg chg="mod">
          <ac:chgData name="Jason Alexander" userId="b2988365976d85c1" providerId="LiveId" clId="{C326A770-AF0C-46C3-9971-6589B112C5D3}" dt="2023-07-11T01:51:11.895" v="11134" actId="20577"/>
          <ac:spMkLst>
            <pc:docMk/>
            <pc:sldMk cId="1661930262" sldId="280"/>
            <ac:spMk id="5" creationId="{300AA271-5801-D39C-AC16-9774B59DD5BB}"/>
          </ac:spMkLst>
        </pc:spChg>
        <pc:spChg chg="mod">
          <ac:chgData name="Jason Alexander" userId="b2988365976d85c1" providerId="LiveId" clId="{C326A770-AF0C-46C3-9971-6589B112C5D3}" dt="2023-07-11T01:49:03.513" v="11050" actId="20577"/>
          <ac:spMkLst>
            <pc:docMk/>
            <pc:sldMk cId="1661930262" sldId="280"/>
            <ac:spMk id="6" creationId="{20E56F8B-5F42-ECF0-67D9-B30576FE2CB2}"/>
          </ac:spMkLst>
        </pc:spChg>
        <pc:spChg chg="add del mod">
          <ac:chgData name="Jason Alexander" userId="b2988365976d85c1" providerId="LiveId" clId="{C326A770-AF0C-46C3-9971-6589B112C5D3}" dt="2023-07-11T01:50:09.492" v="11065" actId="478"/>
          <ac:spMkLst>
            <pc:docMk/>
            <pc:sldMk cId="1661930262" sldId="280"/>
            <ac:spMk id="10" creationId="{B9690196-BE8B-C0FB-C10A-C1B3C3696BF6}"/>
          </ac:spMkLst>
        </pc:spChg>
        <pc:spChg chg="add mod">
          <ac:chgData name="Jason Alexander" userId="b2988365976d85c1" providerId="LiveId" clId="{C326A770-AF0C-46C3-9971-6589B112C5D3}" dt="2023-07-11T02:32:02.172" v="12262" actId="948"/>
          <ac:spMkLst>
            <pc:docMk/>
            <pc:sldMk cId="1661930262" sldId="280"/>
            <ac:spMk id="11" creationId="{882BC1E1-EA6D-6B5B-2EF2-10D8E4802AA6}"/>
          </ac:spMkLst>
        </pc:spChg>
        <pc:picChg chg="del">
          <ac:chgData name="Jason Alexander" userId="b2988365976d85c1" providerId="LiveId" clId="{C326A770-AF0C-46C3-9971-6589B112C5D3}" dt="2023-07-11T01:49:05.009" v="11051" actId="478"/>
          <ac:picMkLst>
            <pc:docMk/>
            <pc:sldMk cId="1661930262" sldId="280"/>
            <ac:picMk id="2" creationId="{104DCF04-5E04-7DBB-2E69-0F08886577AE}"/>
          </ac:picMkLst>
        </pc:picChg>
        <pc:picChg chg="add mod">
          <ac:chgData name="Jason Alexander" userId="b2988365976d85c1" providerId="LiveId" clId="{C326A770-AF0C-46C3-9971-6589B112C5D3}" dt="2023-07-11T01:52:01.622" v="11186" actId="1076"/>
          <ac:picMkLst>
            <pc:docMk/>
            <pc:sldMk cId="1661930262" sldId="280"/>
            <ac:picMk id="8" creationId="{73394C73-DA14-B5BC-5BF6-DC4E0D9E678B}"/>
          </ac:picMkLst>
        </pc:picChg>
      </pc:sldChg>
      <pc:sldChg chg="addSp delSp modSp add mod modNotesTx">
        <pc:chgData name="Jason Alexander" userId="b2988365976d85c1" providerId="LiveId" clId="{C326A770-AF0C-46C3-9971-6589B112C5D3}" dt="2023-07-18T08:15:31.536" v="21605" actId="20577"/>
        <pc:sldMkLst>
          <pc:docMk/>
          <pc:sldMk cId="1468856076" sldId="281"/>
        </pc:sldMkLst>
        <pc:spChg chg="del">
          <ac:chgData name="Jason Alexander" userId="b2988365976d85c1" providerId="LiveId" clId="{C326A770-AF0C-46C3-9971-6589B112C5D3}" dt="2023-07-11T03:34:15.118" v="15196" actId="478"/>
          <ac:spMkLst>
            <pc:docMk/>
            <pc:sldMk cId="1468856076" sldId="281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11T03:23:41.667" v="15187" actId="20577"/>
          <ac:spMkLst>
            <pc:docMk/>
            <pc:sldMk cId="1468856076" sldId="281"/>
            <ac:spMk id="6" creationId="{20E56F8B-5F42-ECF0-67D9-B30576FE2CB2}"/>
          </ac:spMkLst>
        </pc:spChg>
        <pc:spChg chg="add del mod">
          <ac:chgData name="Jason Alexander" userId="b2988365976d85c1" providerId="LiveId" clId="{C326A770-AF0C-46C3-9971-6589B112C5D3}" dt="2023-07-11T03:34:17.200" v="15197" actId="478"/>
          <ac:spMkLst>
            <pc:docMk/>
            <pc:sldMk cId="1468856076" sldId="281"/>
            <ac:spMk id="9" creationId="{C4469ED8-7293-E622-1FBE-37EA31CEEF9C}"/>
          </ac:spMkLst>
        </pc:spChg>
        <pc:picChg chg="add mod">
          <ac:chgData name="Jason Alexander" userId="b2988365976d85c1" providerId="LiveId" clId="{C326A770-AF0C-46C3-9971-6589B112C5D3}" dt="2023-07-11T03:38:14.512" v="15202" actId="1076"/>
          <ac:picMkLst>
            <pc:docMk/>
            <pc:sldMk cId="1468856076" sldId="281"/>
            <ac:picMk id="2" creationId="{6AD506BF-0490-7487-6DE9-E105EB6A1AE1}"/>
          </ac:picMkLst>
        </pc:picChg>
      </pc:sldChg>
      <pc:sldChg chg="addSp delSp modSp add mod modNotesTx">
        <pc:chgData name="Jason Alexander" userId="b2988365976d85c1" providerId="LiveId" clId="{C326A770-AF0C-46C3-9971-6589B112C5D3}" dt="2023-07-18T08:06:41.610" v="21354" actId="20577"/>
        <pc:sldMkLst>
          <pc:docMk/>
          <pc:sldMk cId="1376246841" sldId="282"/>
        </pc:sldMkLst>
        <pc:spChg chg="mod">
          <ac:chgData name="Jason Alexander" userId="b2988365976d85c1" providerId="LiveId" clId="{C326A770-AF0C-46C3-9971-6589B112C5D3}" dt="2023-07-11T03:21:55.502" v="15144" actId="27636"/>
          <ac:spMkLst>
            <pc:docMk/>
            <pc:sldMk cId="1376246841" sldId="282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11T03:08:09.838" v="13403" actId="1076"/>
          <ac:spMkLst>
            <pc:docMk/>
            <pc:sldMk cId="1376246841" sldId="282"/>
            <ac:spMk id="4" creationId="{7DA657DD-9995-FCAB-A241-90357BF74ACA}"/>
          </ac:spMkLst>
        </pc:spChg>
        <pc:spChg chg="mod">
          <ac:chgData name="Jason Alexander" userId="b2988365976d85c1" providerId="LiveId" clId="{C326A770-AF0C-46C3-9971-6589B112C5D3}" dt="2023-07-11T03:07:41.041" v="13400" actId="20577"/>
          <ac:spMkLst>
            <pc:docMk/>
            <pc:sldMk cId="1376246841" sldId="282"/>
            <ac:spMk id="6" creationId="{20E56F8B-5F42-ECF0-67D9-B30576FE2CB2}"/>
          </ac:spMkLst>
        </pc:spChg>
        <pc:picChg chg="del">
          <ac:chgData name="Jason Alexander" userId="b2988365976d85c1" providerId="LiveId" clId="{C326A770-AF0C-46C3-9971-6589B112C5D3}" dt="2023-07-11T03:08:03.569" v="13401" actId="478"/>
          <ac:picMkLst>
            <pc:docMk/>
            <pc:sldMk cId="1376246841" sldId="282"/>
            <ac:picMk id="2" creationId="{4EAECA63-71F7-C5F2-0A1E-B98F2CE0800A}"/>
          </ac:picMkLst>
        </pc:picChg>
        <pc:picChg chg="add mod">
          <ac:chgData name="Jason Alexander" userId="b2988365976d85c1" providerId="LiveId" clId="{C326A770-AF0C-46C3-9971-6589B112C5D3}" dt="2023-07-11T03:13:40.071" v="14319" actId="14100"/>
          <ac:picMkLst>
            <pc:docMk/>
            <pc:sldMk cId="1376246841" sldId="282"/>
            <ac:picMk id="1026" creationId="{65ECFA92-0993-9F68-34DC-B07D35CD8DFF}"/>
          </ac:picMkLst>
        </pc:picChg>
      </pc:sldChg>
      <pc:sldChg chg="modSp add mod">
        <pc:chgData name="Jason Alexander" userId="b2988365976d85c1" providerId="LiveId" clId="{C326A770-AF0C-46C3-9971-6589B112C5D3}" dt="2023-07-13T10:02:06.758" v="16370" actId="2711"/>
        <pc:sldMkLst>
          <pc:docMk/>
          <pc:sldMk cId="262757065" sldId="283"/>
        </pc:sldMkLst>
        <pc:spChg chg="mod">
          <ac:chgData name="Jason Alexander" userId="b2988365976d85c1" providerId="LiveId" clId="{C326A770-AF0C-46C3-9971-6589B112C5D3}" dt="2023-07-13T10:02:06.758" v="16370" actId="2711"/>
          <ac:spMkLst>
            <pc:docMk/>
            <pc:sldMk cId="262757065" sldId="283"/>
            <ac:spMk id="3" creationId="{5F1517A5-7F4A-DE5C-7942-7BB8C528AD3E}"/>
          </ac:spMkLst>
        </pc:spChg>
        <pc:spChg chg="mod">
          <ac:chgData name="Jason Alexander" userId="b2988365976d85c1" providerId="LiveId" clId="{C326A770-AF0C-46C3-9971-6589B112C5D3}" dt="2023-07-11T07:16:30.207" v="15234" actId="20577"/>
          <ac:spMkLst>
            <pc:docMk/>
            <pc:sldMk cId="262757065" sldId="283"/>
            <ac:spMk id="6" creationId="{20E56F8B-5F42-ECF0-67D9-B30576FE2CB2}"/>
          </ac:spMkLst>
        </pc:spChg>
      </pc:sldChg>
      <pc:sldChg chg="modSp add mod modNotesTx">
        <pc:chgData name="Jason Alexander" userId="b2988365976d85c1" providerId="LiveId" clId="{C326A770-AF0C-46C3-9971-6589B112C5D3}" dt="2023-07-18T08:26:43.680" v="22182" actId="20577"/>
        <pc:sldMkLst>
          <pc:docMk/>
          <pc:sldMk cId="92832397" sldId="284"/>
        </pc:sldMkLst>
        <pc:spChg chg="mod">
          <ac:chgData name="Jason Alexander" userId="b2988365976d85c1" providerId="LiveId" clId="{C326A770-AF0C-46C3-9971-6589B112C5D3}" dt="2023-07-13T10:02:12.782" v="16371" actId="2711"/>
          <ac:spMkLst>
            <pc:docMk/>
            <pc:sldMk cId="92832397" sldId="284"/>
            <ac:spMk id="3" creationId="{5F1517A5-7F4A-DE5C-7942-7BB8C528AD3E}"/>
          </ac:spMkLst>
        </pc:spChg>
      </pc:sldChg>
      <pc:sldChg chg="add del">
        <pc:chgData name="Jason Alexander" userId="b2988365976d85c1" providerId="LiveId" clId="{C326A770-AF0C-46C3-9971-6589B112C5D3}" dt="2023-07-11T09:44:22.637" v="15691" actId="47"/>
        <pc:sldMkLst>
          <pc:docMk/>
          <pc:sldMk cId="2258964879" sldId="285"/>
        </pc:sldMkLst>
      </pc:sldChg>
      <pc:sldChg chg="addSp delSp modSp new mod ord setBg">
        <pc:chgData name="Jason Alexander" userId="b2988365976d85c1" providerId="LiveId" clId="{C326A770-AF0C-46C3-9971-6589B112C5D3}" dt="2023-07-11T09:56:59.421" v="15756"/>
        <pc:sldMkLst>
          <pc:docMk/>
          <pc:sldMk cId="3086314164" sldId="285"/>
        </pc:sldMkLst>
        <pc:spChg chg="add del mod">
          <ac:chgData name="Jason Alexander" userId="b2988365976d85c1" providerId="LiveId" clId="{C326A770-AF0C-46C3-9971-6589B112C5D3}" dt="2023-07-11T09:56:52.726" v="15753" actId="478"/>
          <ac:spMkLst>
            <pc:docMk/>
            <pc:sldMk cId="3086314164" sldId="285"/>
            <ac:spMk id="2" creationId="{1D48E8C1-0FE4-BE13-C058-91BBDC1AEADE}"/>
          </ac:spMkLst>
        </pc:spChg>
        <pc:spChg chg="add mod ord">
          <ac:chgData name="Jason Alexander" userId="b2988365976d85c1" providerId="LiveId" clId="{C326A770-AF0C-46C3-9971-6589B112C5D3}" dt="2023-07-11T09:53:16.250" v="15750" actId="166"/>
          <ac:spMkLst>
            <pc:docMk/>
            <pc:sldMk cId="3086314164" sldId="285"/>
            <ac:spMk id="3" creationId="{242C9D74-29E1-CA60-A4BC-12C0ADB0195F}"/>
          </ac:spMkLst>
        </pc:spChg>
        <pc:spChg chg="add del mod">
          <ac:chgData name="Jason Alexander" userId="b2988365976d85c1" providerId="LiveId" clId="{C326A770-AF0C-46C3-9971-6589B112C5D3}" dt="2023-07-11T09:50:48.315" v="15723"/>
          <ac:spMkLst>
            <pc:docMk/>
            <pc:sldMk cId="3086314164" sldId="285"/>
            <ac:spMk id="4" creationId="{10AAD70F-0BA4-9EB1-CF42-CB916E35ED17}"/>
          </ac:spMkLst>
        </pc:spChg>
        <pc:spChg chg="add mod ord">
          <ac:chgData name="Jason Alexander" userId="b2988365976d85c1" providerId="LiveId" clId="{C326A770-AF0C-46C3-9971-6589B112C5D3}" dt="2023-07-11T09:50:51.363" v="15725" actId="167"/>
          <ac:spMkLst>
            <pc:docMk/>
            <pc:sldMk cId="3086314164" sldId="285"/>
            <ac:spMk id="5" creationId="{1A1E9A2B-90A6-31E8-FD78-90DA08464E11}"/>
          </ac:spMkLst>
        </pc:spChg>
        <pc:spChg chg="add mod">
          <ac:chgData name="Jason Alexander" userId="b2988365976d85c1" providerId="LiveId" clId="{C326A770-AF0C-46C3-9971-6589B112C5D3}" dt="2023-07-11T09:56:59.421" v="15756"/>
          <ac:spMkLst>
            <pc:docMk/>
            <pc:sldMk cId="3086314164" sldId="285"/>
            <ac:spMk id="11" creationId="{D908337A-80DC-A285-FFD1-94CD3E387DCC}"/>
          </ac:spMkLst>
        </pc:spChg>
        <pc:cxnChg chg="add mod">
          <ac:chgData name="Jason Alexander" userId="b2988365976d85c1" providerId="LiveId" clId="{C326A770-AF0C-46C3-9971-6589B112C5D3}" dt="2023-07-11T09:53:04.570" v="15748" actId="1076"/>
          <ac:cxnSpMkLst>
            <pc:docMk/>
            <pc:sldMk cId="3086314164" sldId="285"/>
            <ac:cxnSpMk id="6" creationId="{61A3B510-F4F0-3935-53E4-453077F3EE01}"/>
          </ac:cxnSpMkLst>
        </pc:cxnChg>
        <pc:cxnChg chg="add del mod">
          <ac:chgData name="Jason Alexander" userId="b2988365976d85c1" providerId="LiveId" clId="{C326A770-AF0C-46C3-9971-6589B112C5D3}" dt="2023-07-11T09:56:54.133" v="15755"/>
          <ac:cxnSpMkLst>
            <pc:docMk/>
            <pc:sldMk cId="3086314164" sldId="285"/>
            <ac:cxnSpMk id="10" creationId="{778DF3AE-A658-2CC6-86BB-0FF603F107ED}"/>
          </ac:cxnSpMkLst>
        </pc:cxnChg>
      </pc:sldChg>
      <pc:sldChg chg="add del">
        <pc:chgData name="Jason Alexander" userId="b2988365976d85c1" providerId="LiveId" clId="{C326A770-AF0C-46C3-9971-6589B112C5D3}" dt="2023-07-11T09:44:23.422" v="15692" actId="47"/>
        <pc:sldMkLst>
          <pc:docMk/>
          <pc:sldMk cId="547211045" sldId="286"/>
        </pc:sldMkLst>
      </pc:sldChg>
      <pc:sldChg chg="new del">
        <pc:chgData name="Jason Alexander" userId="b2988365976d85c1" providerId="LiveId" clId="{C326A770-AF0C-46C3-9971-6589B112C5D3}" dt="2023-07-18T08:14:52.067" v="21375" actId="680"/>
        <pc:sldMkLst>
          <pc:docMk/>
          <pc:sldMk cId="1972192229" sldId="286"/>
        </pc:sldMkLst>
      </pc:sldChg>
      <pc:sldChg chg="new del">
        <pc:chgData name="Jason Alexander" userId="b2988365976d85c1" providerId="LiveId" clId="{C326A770-AF0C-46C3-9971-6589B112C5D3}" dt="2023-07-18T08:14:51.622" v="21374" actId="680"/>
        <pc:sldMkLst>
          <pc:docMk/>
          <pc:sldMk cId="3279430169" sldId="287"/>
        </pc:sldMkLst>
      </pc:sldChg>
      <pc:sldChg chg="new del">
        <pc:chgData name="Jason Alexander" userId="b2988365976d85c1" providerId="LiveId" clId="{C326A770-AF0C-46C3-9971-6589B112C5D3}" dt="2023-07-18T08:14:51.378" v="21373" actId="680"/>
        <pc:sldMkLst>
          <pc:docMk/>
          <pc:sldMk cId="2144003322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E9C-D40D-4DB2-B461-C8291DDFF1D4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CE32A-CF76-429A-8578-C98C0D6AF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morning everyone… Good morning sir…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we start, I’d like to thank you all for sparing some time in your undoubtedly busy morning and…, well…, afternoon. So, let’s get straight to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I’ll be presenting my thesis defense presentation, titled “I.O.T Enabled Hydroponic Farm Monitoring”.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have any questions, please feel free to interrupt me and ask for clarification.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91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before I started working on the solution itself, I made a list of case study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54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on to the solution design.</a:t>
            </a:r>
          </a:p>
          <a:p>
            <a:endParaRPr lang="en-GB" dirty="0"/>
          </a:p>
          <a:p>
            <a:r>
              <a:rPr lang="en-GB" dirty="0"/>
              <a:t>We will be covering…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2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with technology.</a:t>
            </a:r>
          </a:p>
          <a:p>
            <a:endParaRPr lang="en-US" dirty="0"/>
          </a:p>
          <a:p>
            <a:r>
              <a:rPr lang="en-US" dirty="0"/>
              <a:t>These are the technologies which will be used for the hydroponic sensor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6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these are the technologies that will be used for the web application, database, and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7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on to </a:t>
            </a:r>
            <a:r>
              <a:rPr lang="en-GB" b="1" dirty="0"/>
              <a:t>DESIGN</a:t>
            </a:r>
            <a:r>
              <a:rPr lang="en-GB" b="0" dirty="0"/>
              <a:t>.</a:t>
            </a:r>
          </a:p>
          <a:p>
            <a:endParaRPr lang="en-GB" b="0" dirty="0"/>
          </a:p>
          <a:p>
            <a:r>
              <a:rPr lang="en-GB" b="0" dirty="0"/>
              <a:t>This is the process cycle for the entire system.</a:t>
            </a:r>
          </a:p>
          <a:p>
            <a:endParaRPr lang="en-GB" b="0" dirty="0"/>
          </a:p>
          <a:p>
            <a:r>
              <a:rPr lang="en-GB" b="0" dirty="0"/>
              <a:t>Beginning with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06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this is the high-level conceptual sensor design…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6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is the high-level conceptual design for how a user’s interaction with the web application will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44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concept of how data from the Arduino device will be transmitted to the web server.</a:t>
            </a:r>
          </a:p>
          <a:p>
            <a:endParaRPr lang="en-GB" dirty="0"/>
          </a:p>
          <a:p>
            <a:r>
              <a:rPr lang="en-GB" dirty="0"/>
              <a:t>- Read …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83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early “</a:t>
            </a:r>
            <a:r>
              <a:rPr lang="en-US" b="1" dirty="0"/>
              <a:t>optimistic</a:t>
            </a:r>
            <a:r>
              <a:rPr lang="en-US" b="0" dirty="0"/>
              <a:t>” design for the user interface.</a:t>
            </a:r>
          </a:p>
          <a:p>
            <a:endParaRPr lang="en-US" b="0" dirty="0"/>
          </a:p>
          <a:p>
            <a:r>
              <a:rPr lang="en-US" b="0" dirty="0"/>
              <a:t>I say optimistic because in the field of Information Systems, I specialize primarily in the systematic process. </a:t>
            </a:r>
          </a:p>
          <a:p>
            <a:r>
              <a:rPr lang="en-US" b="0" dirty="0"/>
              <a:t>I know how to make the systems and how to chain them all together, but I am completely lacking when it comes to UI/UX design.</a:t>
            </a:r>
          </a:p>
          <a:p>
            <a:r>
              <a:rPr lang="en-US" b="0" dirty="0"/>
              <a:t>I lack the necessarily skills to make things look this “beautiful”, so don’t expect the actual result (which will be covered in chapter 4) to look this good.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7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point is limitations.</a:t>
            </a:r>
          </a:p>
          <a:p>
            <a:endParaRPr lang="en-GB" dirty="0"/>
          </a:p>
          <a:p>
            <a:r>
              <a:rPr lang="en-GB" dirty="0"/>
              <a:t>Before we start, I should say that I declared limitations because I don’t have superpowers.</a:t>
            </a:r>
          </a:p>
          <a:p>
            <a:r>
              <a:rPr lang="en-GB" dirty="0"/>
              <a:t>I only have so much in the way of time, resources, manpower, and skill.</a:t>
            </a:r>
          </a:p>
          <a:p>
            <a:endParaRPr lang="en-GB" dirty="0"/>
          </a:p>
          <a:p>
            <a:r>
              <a:rPr lang="en-GB" dirty="0"/>
              <a:t>Don’t get me wrong, I’d like to make this case study even more expansive than it is,</a:t>
            </a:r>
          </a:p>
          <a:p>
            <a:r>
              <a:rPr lang="en-GB" dirty="0"/>
              <a:t>But taking into account that: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had to do this in parallel with a full-time internship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There is quite literally only one person (which is me) working on this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 lack the necessary diversity in skills to bring this project to total completion, and have to limit it to a </a:t>
            </a:r>
            <a:r>
              <a:rPr lang="en-GB" b="1" dirty="0"/>
              <a:t>proof of concept</a:t>
            </a:r>
            <a:r>
              <a:rPr lang="en-GB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dirty="0"/>
              <a:t>Back to the limitations…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dirty="0"/>
              <a:t>- Read points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51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Right, so this is table of contents. You might remember some of these items from the pre-defense presentation back in April.</a:t>
            </a:r>
          </a:p>
          <a:p>
            <a:endParaRPr lang="en-US" dirty="0"/>
          </a:p>
          <a:p>
            <a:r>
              <a:rPr lang="en-US" dirty="0"/>
              <a:t>There are 5 chapters.</a:t>
            </a:r>
          </a:p>
          <a:p>
            <a:r>
              <a:rPr lang="en-US" dirty="0"/>
              <a:t>- Beginning with </a:t>
            </a:r>
            <a:r>
              <a:rPr lang="en-US" b="1" dirty="0"/>
              <a:t>Introduction</a:t>
            </a:r>
            <a:r>
              <a:rPr lang="en-US" b="0" dirty="0"/>
              <a:t>, we will talk about the background, the problem analysis, and the case study objectives..</a:t>
            </a:r>
          </a:p>
          <a:p>
            <a:r>
              <a:rPr lang="en-US" b="0" dirty="0"/>
              <a:t>- In the second chapter of </a:t>
            </a:r>
            <a:r>
              <a:rPr lang="en-US" b="1" dirty="0"/>
              <a:t>Solution Design</a:t>
            </a:r>
            <a:r>
              <a:rPr lang="en-US" b="0" dirty="0"/>
              <a:t>, we will talk about the technology used in this case study, the solution design, and its limitations.</a:t>
            </a:r>
          </a:p>
          <a:p>
            <a:r>
              <a:rPr lang="en-US" b="0" dirty="0"/>
              <a:t>- Starting from the third chapter, </a:t>
            </a:r>
            <a:r>
              <a:rPr lang="en-US" b="1" dirty="0"/>
              <a:t>Solution Implementation</a:t>
            </a:r>
            <a:r>
              <a:rPr lang="en-US" b="0" dirty="0"/>
              <a:t>, are new materials that were not covered during the pre-defense. These are the implementations for the Arduino, Database, API, and Web Application.</a:t>
            </a:r>
          </a:p>
          <a:p>
            <a:r>
              <a:rPr lang="en-US" b="0" dirty="0"/>
              <a:t>- In the fourth chapter, </a:t>
            </a:r>
            <a:r>
              <a:rPr lang="en-US" b="1" dirty="0"/>
              <a:t>Evaluation &amp; Discussion</a:t>
            </a:r>
            <a:r>
              <a:rPr lang="en-US" b="0" dirty="0"/>
              <a:t>, we will evaluate the case study results and discuss the results of that evaluation.</a:t>
            </a:r>
          </a:p>
          <a:p>
            <a:r>
              <a:rPr lang="en-US" b="0" dirty="0"/>
              <a:t>- Finally, in the fifth chapter, </a:t>
            </a:r>
            <a:r>
              <a:rPr lang="en-US" b="1" dirty="0"/>
              <a:t>Conclusion</a:t>
            </a:r>
            <a:r>
              <a:rPr lang="en-US" b="0" dirty="0"/>
              <a:t>, we will make a conclusion and a recommendation statement.</a:t>
            </a:r>
          </a:p>
          <a:p>
            <a:endParaRPr lang="en-US" dirty="0"/>
          </a:p>
          <a:p>
            <a:r>
              <a:rPr lang="en-US" dirty="0"/>
              <a:t>Because our time is limited, I’ll be skimming over chapters 1 and 2 rather quickly because I’ve already presented most of the materials in these two chapters back during the pre-defense.</a:t>
            </a:r>
          </a:p>
          <a:p>
            <a:endParaRPr lang="en-US" dirty="0"/>
          </a:p>
          <a:p>
            <a:r>
              <a:rPr lang="en-US" dirty="0"/>
              <a:t>Let’s get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57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for the limitations of the web application:</a:t>
            </a:r>
          </a:p>
          <a:p>
            <a:endParaRPr lang="en-US" dirty="0"/>
          </a:p>
          <a:p>
            <a:r>
              <a:rPr lang="en-US" dirty="0"/>
              <a:t>- Read points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12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to the third chapter, Solution Implementation.</a:t>
            </a:r>
          </a:p>
          <a:p>
            <a:endParaRPr lang="en-GB" dirty="0"/>
          </a:p>
          <a:p>
            <a:r>
              <a:rPr lang="en-GB" dirty="0"/>
              <a:t>We will cover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61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notes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4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 notes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66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 notes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5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49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 notes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63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 notes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60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on to the fourth chapter, Evaluation &amp; Discussion.</a:t>
            </a:r>
          </a:p>
          <a:p>
            <a:endParaRPr lang="en-GB" dirty="0"/>
          </a:p>
          <a:p>
            <a:r>
              <a:rPr lang="en-GB" dirty="0"/>
              <a:t>We will cover 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5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read all –</a:t>
            </a:r>
          </a:p>
          <a:p>
            <a:endParaRPr lang="en-US" dirty="0"/>
          </a:p>
          <a:p>
            <a:r>
              <a:rPr lang="en-US" dirty="0"/>
              <a:t>For details on everything, its too long to be put here, read the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with introduction….</a:t>
            </a:r>
          </a:p>
          <a:p>
            <a:endParaRPr lang="en-US" dirty="0"/>
          </a:p>
          <a:p>
            <a:r>
              <a:rPr lang="en-US" dirty="0"/>
              <a:t>We will be covering background, problem analysis, and the case study objectives.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88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unit test, each and every single one of these components are tested to see if they perform </a:t>
            </a:r>
            <a:r>
              <a:rPr lang="en-US"/>
              <a:t>as expected.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1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Again, end-to-end simulates actual use, and there is no better way of testing that other than actually using it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11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a short summary of the test results.</a:t>
            </a:r>
          </a:p>
          <a:p>
            <a:endParaRPr lang="en-US" dirty="0"/>
          </a:p>
          <a:p>
            <a:r>
              <a:rPr lang="en-US" dirty="0"/>
              <a:t>- Read the headers -</a:t>
            </a:r>
          </a:p>
          <a:p>
            <a:endParaRPr lang="en-US" dirty="0"/>
          </a:p>
          <a:p>
            <a:r>
              <a:rPr lang="en-US" dirty="0"/>
              <a:t>Most of these tests are yes/no questions of whether the test subject is working as intended or not, they’re pretty boring.</a:t>
            </a:r>
          </a:p>
          <a:p>
            <a:endParaRPr lang="en-US" dirty="0"/>
          </a:p>
          <a:p>
            <a:r>
              <a:rPr lang="en-US" dirty="0"/>
              <a:t>Due to time constraints and because they all passed I’ll be skipping most of these results.</a:t>
            </a:r>
          </a:p>
          <a:p>
            <a:endParaRPr lang="en-US" dirty="0"/>
          </a:p>
          <a:p>
            <a:r>
              <a:rPr lang="en-US" dirty="0"/>
              <a:t>However, there is one test result that you might be interested in, and that is the reliability test results.</a:t>
            </a:r>
          </a:p>
          <a:p>
            <a:endParaRPr lang="en-US" dirty="0"/>
          </a:p>
          <a:p>
            <a:r>
              <a:rPr lang="en-US" dirty="0"/>
              <a:t>Oh and you might also be wondering what is a multi-device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00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65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reliability testing was performed from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26/10/2023 10:19:46 PM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until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27/10/2023 6:45:21 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which amounted to 8 hours, 25 minutes, and 35 seconds. In this timeframe, there was 492 successful insertion cycles with only a single anomaly between the 30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31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insertions. Under normal operating conditions, the gap between insertions is around ~56 seconds, but in the anomaly, the delay between insertions was 52 minutes and 33 seconds. Within that gap there should have been ~60 insertion cycles.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overall reliability rating can be calculated by dividing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what 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by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what should have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which means that the reliability is ~ 492 / (492+60), which amounts to ~89.13%.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31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cloud reliability testing was performed from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28/11/2023 13:52:04 PM UTC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until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29/11/2023 14:07:18 PM UTC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which amounted to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24 hours, 15 minutes, and 14 seconds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In this timeframe, there was 1670 successful insertion cycles with only a single anomaly between the 272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273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insertions. Under normal operating conditions, the gap between insertions is around ~52-53 seconds, but in the anomaly, the delay between insertions was 3 minutes and 29 seconds. Within that gap there should have been ~4 insertion cycles.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overall reliability rating can be calculated by dividing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what 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by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what should have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which means that the reliability is ~ 1670 / (1670+4), which amounts to ~99.76%.</a:t>
            </a:r>
            <a:endParaRPr 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70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results of our evaluation, there are several points that merits discussion.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207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06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78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78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This is the profile of the company which I used as an object of study. Just Hydroponics.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- 1</a:t>
            </a:r>
            <a:r>
              <a:rPr lang="en-US" baseline="30000" dirty="0"/>
              <a:t>st</a:t>
            </a:r>
            <a:r>
              <a:rPr lang="en-US" dirty="0"/>
              <a:t> Para –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- 2</a:t>
            </a:r>
            <a:r>
              <a:rPr lang="en-US" baseline="30000" dirty="0"/>
              <a:t>nd</a:t>
            </a:r>
            <a:r>
              <a:rPr lang="en-US" dirty="0"/>
              <a:t> Para –</a:t>
            </a:r>
          </a:p>
          <a:p>
            <a:pPr marL="0" indent="0">
              <a:buFontTx/>
              <a:buNone/>
            </a:pPr>
            <a:r>
              <a:rPr lang="en-US" dirty="0"/>
              <a:t>The image on the right here is one of their “Greenhouses”, you can see the hydroponic plantations here.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- 3</a:t>
            </a:r>
            <a:r>
              <a:rPr lang="en-US" baseline="30000" dirty="0"/>
              <a:t>rd</a:t>
            </a:r>
            <a:r>
              <a:rPr lang="en-US" dirty="0"/>
              <a:t> Para –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83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58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1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/>
              <a:t>These are some more pictures of their other </a:t>
            </a:r>
            <a:r>
              <a:rPr lang="en-GB" b="1" i="0" dirty="0"/>
              <a:t>greenhouses</a:t>
            </a:r>
            <a:r>
              <a:rPr lang="en-GB" b="0" i="0" dirty="0"/>
              <a:t> to give you an image of what they look like.</a:t>
            </a:r>
          </a:p>
          <a:p>
            <a:endParaRPr lang="en-GB" b="0" i="0" dirty="0"/>
          </a:p>
          <a:p>
            <a:r>
              <a:rPr lang="en-GB" b="0" i="0" dirty="0"/>
              <a:t>I took these images myself on my visits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3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on to the problem analysis…</a:t>
            </a:r>
          </a:p>
          <a:p>
            <a:endParaRPr lang="en-GB" dirty="0"/>
          </a:p>
          <a:p>
            <a:r>
              <a:rPr lang="en-GB" dirty="0"/>
              <a:t>Beginning with their method of data collection…</a:t>
            </a:r>
          </a:p>
          <a:p>
            <a:endParaRPr lang="en-GB" dirty="0"/>
          </a:p>
          <a:p>
            <a:r>
              <a:rPr lang="en-GB" dirty="0"/>
              <a:t>- Read paragraph –</a:t>
            </a:r>
          </a:p>
          <a:p>
            <a:r>
              <a:rPr lang="en-GB" dirty="0"/>
              <a:t>These are illustrated on the image on the right.</a:t>
            </a:r>
          </a:p>
          <a:p>
            <a:endParaRPr lang="en-GB" dirty="0"/>
          </a:p>
          <a:p>
            <a:r>
              <a:rPr lang="en-GB" dirty="0"/>
              <a:t>Of course their current method also has its upsides, but with major downsides…</a:t>
            </a:r>
          </a:p>
          <a:p>
            <a:r>
              <a:rPr lang="en-GB" dirty="0"/>
              <a:t>- Read pros &amp; cons –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2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there is their method of data storage…</a:t>
            </a:r>
          </a:p>
          <a:p>
            <a:endParaRPr lang="en-US" dirty="0"/>
          </a:p>
          <a:p>
            <a:r>
              <a:rPr lang="en-US" dirty="0"/>
              <a:t>- Read Paragraph –</a:t>
            </a:r>
          </a:p>
          <a:p>
            <a:endParaRPr lang="en-US" dirty="0"/>
          </a:p>
          <a:p>
            <a:r>
              <a:rPr lang="en-US" dirty="0"/>
              <a:t>- Read pros &amp; cons –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7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in order to understand the, </a:t>
            </a:r>
            <a:r>
              <a:rPr lang="en-US" i="1" dirty="0"/>
              <a:t>in quotation marks</a:t>
            </a:r>
            <a:r>
              <a:rPr lang="en-US" i="0" dirty="0"/>
              <a:t>, client, </a:t>
            </a:r>
            <a:r>
              <a:rPr lang="en-US" b="0" i="0" dirty="0"/>
              <a:t>Just Hydroponics, I used an empathy map and a value proposition canvas.</a:t>
            </a:r>
          </a:p>
          <a:p>
            <a:endParaRPr lang="en-US" b="0" i="0" dirty="0"/>
          </a:p>
          <a:p>
            <a:r>
              <a:rPr lang="en-US" b="0" i="0" dirty="0"/>
              <a:t>- Read Empathy-Map para –</a:t>
            </a:r>
          </a:p>
          <a:p>
            <a:endParaRPr lang="en-US" b="0" i="0" dirty="0"/>
          </a:p>
          <a:p>
            <a:r>
              <a:rPr lang="en-US" b="0" i="0" dirty="0"/>
              <a:t>- Read VPC para 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28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their primary issue is a lack of scalability.</a:t>
            </a:r>
          </a:p>
          <a:p>
            <a:endParaRPr lang="en-US" dirty="0"/>
          </a:p>
          <a:p>
            <a:r>
              <a:rPr lang="en-US" dirty="0"/>
              <a:t>To elaborate further on that…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hydroponics wants to expand, but my analysis results show that because they lack scalability, expansion would cause numerous problems.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to solve these problems, I devised a solution.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Arduino based sensor device, which transmits data to a web application, where it would always be available when needed by the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CE32A-CF76-429A-8578-C98C0D6AFA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90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6C7C-1C85-E2C5-39AE-54C0E681F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57B61-F362-253C-3FF9-674C1E064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CC689-7FD9-4674-73CB-12140907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CB08E-1722-4B0E-8A65-34B0771BA77B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2A299-C2F6-6E66-7F05-2FE735CD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C2DB-AC53-CA1B-864C-E770C4DB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40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D9F-47DD-2F72-0771-0C8494D8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57AEC-BB0E-DF12-5540-68169F0E6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7309A-DD5F-349B-249F-1AD90673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8773-AD99-4A3E-BA37-B26E51195F55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63E72-274A-C226-E8DA-B5A0E74F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7DED9-5E47-AB3F-DF96-2EF265EC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AA2C0-5D24-F4FC-EB48-3EF78C58E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985E2-C358-DBAC-3081-677F303C7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2CE9A-46E7-326B-7543-C1BEE947D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D124A-ADDF-40A1-AE96-CAB1A4ACAC8B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EB321-5F58-86A9-EA49-67ED5A3A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602F8-27D0-1D56-0952-ECCB560B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F4B2-D70B-4511-6244-C252EEE6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8F56-C2F8-4E59-5B76-C1CDDD278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602E-21C3-127C-84EC-804DB5D9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6B53-7FF6-4E33-A99B-1B97A5EE864A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BE02-1962-EEBE-E6BF-ACECED8A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CF11-4141-0EAE-779C-FFB72DD1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63FA-03BC-8F29-31B3-5DCD523B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54972-6FD4-9FB0-E128-31FC66E6C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3E1A2-0F85-5C10-DB0D-17B77744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5D2C7-5FD3-460F-965F-C4BECD745310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D184B-9C1D-0905-7557-E3A1C0AD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1E6C4-53FF-5720-7E45-3FE4FFE8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1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2D51-C0D0-A485-21F3-632CF296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5AE9-9822-260E-492B-5A1EF1B6D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CD3E6-E9F0-5F03-AB7A-5003F1D40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1BA96-4A19-C082-4CB3-7FC9E1E6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8C9A-62E7-48DF-B213-02BEE214EF41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888B4-F332-67CD-4958-6C0E0856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4A61-2122-3246-533A-572E255D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7B2E-9CC6-F2B0-18BB-DBB1791F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CC6D-8803-878E-D182-2BB898D0E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0ECCA-13D4-05C6-AD5D-368536BDD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7B70B-ED4E-3DB7-4F1A-4E6EDA627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A8564-9733-0512-1FFE-68A066132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B9882-D786-03DB-D7D8-E55DBAB3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66F8-36DC-4B2E-ABD5-724EFC8DAC6F}" type="datetime1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2A82C-D947-0A0E-1885-A38C842C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C0DEBD-6685-5E31-5752-712F74E4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4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CA6D-AEE3-80AC-C34E-9DB27C83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7C613-2754-DB8A-6469-AA37228E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16787-F96A-40ED-9D16-60F9F53ACC51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015C7-7590-C358-A11C-DA109087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F729F-7DB8-95A6-89D2-AEE9C338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7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E0135-F487-F3AF-DA3A-02E593AC7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D0A79-1977-40F3-B5D0-84D698FC2A77}" type="datetime1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16B070-C99C-0CDB-71C0-CAFA8C08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CFEE7-0E11-B3B5-89D8-807BBE72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3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44C9-8EB7-90D2-A73E-DD876C83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DEAF5-B94E-0F6C-9EC1-502B5C168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861E9-8638-58AE-15BE-054BC82F0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42E56-7C50-E663-3342-B4422AC33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6E5C-D749-4016-A971-73205F923998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9BB06-1F63-4E6C-3DE9-01E5CB695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AACA3-3E22-A86E-6FA7-C6C4BD11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6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0835-1681-84D2-BD60-F6DBF827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B87CF8-929D-3C2C-8F73-785FEA840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C5CB1-DB51-BEB8-B0FD-B3E625ED9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AAA88-F807-A307-615A-DF1D4C06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C837-15FE-4114-A3B3-6084EA5F1811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A9186-DA0E-2F11-A1B4-7CDFCB06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91F67-9343-4274-50DA-AB138C96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8754F-6A0D-3AF4-29B0-65295C36F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D9EB-9B8D-D0EE-52EE-4AC6B9218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EF16A-BF37-BA33-6139-E25E0235F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280E0-6A62-46FB-B518-852C6009A56C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F7A2C-F2A5-5CDB-ECED-AC177E6A8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Thesis Defense, Jason Alexander, 2440042310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09309-0801-0A1A-BEB7-E880CEFB7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BEACF-5B75-46B8-B636-42FD633C8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2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072209-B333-F1FD-EB99-E853D74E19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027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4EC49-49D8-90A8-481C-5D6F64E37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4644"/>
            <a:ext cx="9144000" cy="2387600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E2F0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IOT ENABLED</a:t>
            </a:r>
            <a:br>
              <a:rPr lang="en-GB" sz="4400" dirty="0">
                <a:solidFill>
                  <a:srgbClr val="E2F0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4400" dirty="0">
                <a:solidFill>
                  <a:srgbClr val="E2F0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4400" dirty="0">
                <a:solidFill>
                  <a:srgbClr val="ACD5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HYDROPONIC</a:t>
            </a:r>
            <a:r>
              <a:rPr lang="en-GB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4400" dirty="0">
                <a:solidFill>
                  <a:srgbClr val="ACD5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FARM</a:t>
            </a:r>
            <a:r>
              <a:rPr lang="en-GB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4400" dirty="0">
                <a:solidFill>
                  <a:srgbClr val="E2F0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en-US" sz="4400" dirty="0">
              <a:solidFill>
                <a:srgbClr val="E2F0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75045-A63D-03FD-776E-447AF0083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6656"/>
            <a:ext cx="9144000" cy="1655762"/>
          </a:xfrm>
        </p:spPr>
        <p:txBody>
          <a:bodyPr>
            <a:normAutofit/>
          </a:bodyPr>
          <a:lstStyle/>
          <a:p>
            <a:r>
              <a:rPr lang="en-GB" sz="22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THESIS FINAL DEFENSE</a:t>
            </a:r>
          </a:p>
          <a:p>
            <a:r>
              <a:rPr lang="en-GB" sz="20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FRIDAY, 15 DECEMBER 2023</a:t>
            </a:r>
          </a:p>
          <a:p>
            <a:br>
              <a:rPr lang="en-GB" sz="22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JASON ALEXANDER 2440042310</a:t>
            </a:r>
            <a:endParaRPr lang="en-US" sz="18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DFCB7-8618-3646-A1A5-B3432D3DA12E}"/>
              </a:ext>
            </a:extLst>
          </p:cNvPr>
          <p:cNvSpPr/>
          <p:nvPr/>
        </p:nvSpPr>
        <p:spPr>
          <a:xfrm>
            <a:off x="0" y="6710542"/>
            <a:ext cx="12192000" cy="147458"/>
          </a:xfrm>
          <a:prstGeom prst="rect">
            <a:avLst/>
          </a:prstGeom>
          <a:solidFill>
            <a:srgbClr val="217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34E6A651-2F1E-5BB6-858D-19C071A1B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5418138"/>
            <a:ext cx="2857500" cy="914400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94000"/>
              </a:scheme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DB9C6-201A-709C-DEE3-27CE3E3F789C}"/>
              </a:ext>
            </a:extLst>
          </p:cNvPr>
          <p:cNvCxnSpPr>
            <a:cxnSpLocks/>
          </p:cNvCxnSpPr>
          <p:nvPr/>
        </p:nvCxnSpPr>
        <p:spPr>
          <a:xfrm flipV="1">
            <a:off x="1329813" y="3468163"/>
            <a:ext cx="9532374" cy="8360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B23F3-4D98-181E-E961-5E3C2B20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918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517A5-7F4A-DE5C-7942-7BB8C528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03" y="1828800"/>
            <a:ext cx="11336594" cy="39918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creation of a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systemized hydroponic farm monitoring 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solution with: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A physical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Arduino-based sensor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web application powered by PHP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for data storage.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Solution’s primary purpose is to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serve as a proof-of-concept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technical demonstrator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Due to constraints in time and resources, the resulting solution will likely not be commercially viable,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yet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Case Study Objective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076254-C67A-D360-FDFC-6ACB8B2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FCBF3C-F013-55F8-FBE7-A9F2CBC2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285772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F6C83-4AB0-75C0-3AA2-F7DCD68A011B}"/>
              </a:ext>
            </a:extLst>
          </p:cNvPr>
          <p:cNvSpPr/>
          <p:nvPr/>
        </p:nvSpPr>
        <p:spPr>
          <a:xfrm>
            <a:off x="0" y="1782813"/>
            <a:ext cx="12198350" cy="3292373"/>
          </a:xfrm>
          <a:prstGeom prst="rect">
            <a:avLst/>
          </a:prstGeom>
          <a:solidFill>
            <a:srgbClr val="217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0345A-2852-DD49-A62D-CC5131B2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348" y="2722250"/>
            <a:ext cx="9918159" cy="707803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rgbClr val="E2F0D9"/>
                </a:solidFill>
                <a:latin typeface="Segoe UI"/>
                <a:cs typeface="Segoe UI"/>
              </a:rPr>
              <a:t>Solution Design</a:t>
            </a:r>
            <a:endParaRPr lang="en-US" sz="3000" b="1" dirty="0">
              <a:solidFill>
                <a:srgbClr val="E2F0D9"/>
              </a:solidFill>
              <a:latin typeface="Segoe UI"/>
              <a:cs typeface="Segoe U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68AD-12C5-BC29-5E8F-39DAF54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49" y="3430171"/>
            <a:ext cx="9918160" cy="498146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C3E1B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| Design | Limitations</a:t>
            </a:r>
            <a:endParaRPr lang="en-US" sz="1800" dirty="0">
              <a:solidFill>
                <a:srgbClr val="C3E1B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D5DEB2-8861-8657-D1A9-029D5C331A1E}"/>
              </a:ext>
            </a:extLst>
          </p:cNvPr>
          <p:cNvSpPr/>
          <p:nvPr/>
        </p:nvSpPr>
        <p:spPr>
          <a:xfrm>
            <a:off x="4896464" y="0"/>
            <a:ext cx="7301885" cy="1782813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AE9C8-C88E-2A43-22BC-E79D2166A314}"/>
              </a:ext>
            </a:extLst>
          </p:cNvPr>
          <p:cNvSpPr/>
          <p:nvPr/>
        </p:nvSpPr>
        <p:spPr>
          <a:xfrm>
            <a:off x="1" y="5075186"/>
            <a:ext cx="4896464" cy="1782814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E0E0D-164C-FC86-BD9E-12A00608CA34}"/>
              </a:ext>
            </a:extLst>
          </p:cNvPr>
          <p:cNvSpPr/>
          <p:nvPr/>
        </p:nvSpPr>
        <p:spPr>
          <a:xfrm>
            <a:off x="4896464" y="5075186"/>
            <a:ext cx="2553211" cy="1782814"/>
          </a:xfrm>
          <a:prstGeom prst="rect">
            <a:avLst/>
          </a:prstGeom>
          <a:solidFill>
            <a:srgbClr val="3C52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4A399-E0C5-42BD-8747-33CB99260227}"/>
              </a:ext>
            </a:extLst>
          </p:cNvPr>
          <p:cNvSpPr txBox="1">
            <a:spLocks/>
          </p:cNvSpPr>
          <p:nvPr/>
        </p:nvSpPr>
        <p:spPr>
          <a:xfrm>
            <a:off x="465491" y="2722251"/>
            <a:ext cx="1342858" cy="12060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500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US" sz="7500" dirty="0"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8E3029AF-8574-BA3F-ADCB-5F7699E6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87" y="5505053"/>
            <a:ext cx="2857500" cy="914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4" name="Picture 13" descr="A green and black arrows&#10;&#10;Description automatically generated">
            <a:extLst>
              <a:ext uri="{FF2B5EF4-FFF2-40B4-BE49-F238E27FC236}">
                <a16:creationId xmlns:a16="http://schemas.microsoft.com/office/drawing/2014/main" id="{4D83CAA9-A3FF-53A5-D5DE-DC568782A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02" y="2118347"/>
            <a:ext cx="2540948" cy="262130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2E36AC-19EC-08CB-02D4-CB2CD76D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9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Arduino - Hydroponic Sensor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AEC60-D73F-2D13-3EE0-291AE263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92" y="1732310"/>
            <a:ext cx="1968908" cy="1355481"/>
          </a:xfrm>
          <a:prstGeom prst="rect">
            <a:avLst/>
          </a:prstGeom>
        </p:spPr>
      </p:pic>
      <p:pic>
        <p:nvPicPr>
          <p:cNvPr id="9" name="Picture 8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D42DF3CB-9FE2-2713-4947-64F19C6860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t="12800" r="7761" b="11309"/>
          <a:stretch/>
        </p:blipFill>
        <p:spPr>
          <a:xfrm>
            <a:off x="809752" y="3580030"/>
            <a:ext cx="1486008" cy="1355480"/>
          </a:xfrm>
          <a:prstGeom prst="rect">
            <a:avLst/>
          </a:prstGeom>
        </p:spPr>
      </p:pic>
      <p:pic>
        <p:nvPicPr>
          <p:cNvPr id="11" name="Picture 10" descr="A blue square object with wires&#10;&#10;Description automatically generated">
            <a:extLst>
              <a:ext uri="{FF2B5EF4-FFF2-40B4-BE49-F238E27FC236}">
                <a16:creationId xmlns:a16="http://schemas.microsoft.com/office/drawing/2014/main" id="{4A733FB0-AF72-FE7D-6DC5-CB032D4934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3" t="12403" r="27726" b="10697"/>
          <a:stretch/>
        </p:blipFill>
        <p:spPr>
          <a:xfrm>
            <a:off x="2703117" y="3585346"/>
            <a:ext cx="781587" cy="1355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C2893F-6768-D314-E13B-C3689A069D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4560"/>
          <a:stretch/>
        </p:blipFill>
        <p:spPr>
          <a:xfrm>
            <a:off x="3892061" y="3580030"/>
            <a:ext cx="2082906" cy="1355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08C725-7E68-0862-8915-59941266B7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10" t="17709" r="1825"/>
          <a:stretch/>
        </p:blipFill>
        <p:spPr>
          <a:xfrm>
            <a:off x="6382324" y="3555686"/>
            <a:ext cx="2610009" cy="135548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7619B8DA-84D6-2E5F-2616-2FA0BB89EC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96" y="3555686"/>
            <a:ext cx="1949604" cy="13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BAAB29-7699-77B3-485F-90EF5AF66C3A}"/>
              </a:ext>
            </a:extLst>
          </p:cNvPr>
          <p:cNvSpPr txBox="1"/>
          <p:nvPr/>
        </p:nvSpPr>
        <p:spPr>
          <a:xfrm>
            <a:off x="6174705" y="2058071"/>
            <a:ext cx="28176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Arduino Uno R3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Motherboard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CF06E-59B4-DEF7-FAAA-7BD7B76F8461}"/>
              </a:ext>
            </a:extLst>
          </p:cNvPr>
          <p:cNvSpPr txBox="1"/>
          <p:nvPr/>
        </p:nvSpPr>
        <p:spPr>
          <a:xfrm>
            <a:off x="758173" y="4935510"/>
            <a:ext cx="15891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ESP-01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Wi-Fi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3CEB8-2D66-FDD8-B3C8-B934446456AC}"/>
              </a:ext>
            </a:extLst>
          </p:cNvPr>
          <p:cNvSpPr txBox="1"/>
          <p:nvPr/>
        </p:nvSpPr>
        <p:spPr>
          <a:xfrm>
            <a:off x="2295760" y="4935510"/>
            <a:ext cx="1589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DHT11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Air Temperature</a:t>
            </a:r>
            <a:b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&amp; Humidity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5114D-CB44-4BD5-0681-B8413C59B0DB}"/>
              </a:ext>
            </a:extLst>
          </p:cNvPr>
          <p:cNvSpPr txBox="1"/>
          <p:nvPr/>
        </p:nvSpPr>
        <p:spPr>
          <a:xfrm>
            <a:off x="4138931" y="4935510"/>
            <a:ext cx="15891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MH-Z19B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en-GB" sz="16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C2DF-2992-5E4C-ABB5-3004FCF4966D}"/>
              </a:ext>
            </a:extLst>
          </p:cNvPr>
          <p:cNvSpPr txBox="1"/>
          <p:nvPr/>
        </p:nvSpPr>
        <p:spPr>
          <a:xfrm>
            <a:off x="6892745" y="4911166"/>
            <a:ext cx="15891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PH-4502C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en-GB" sz="16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09A3-14C0-77F0-7DAC-484C5A60B6AF}"/>
              </a:ext>
            </a:extLst>
          </p:cNvPr>
          <p:cNvSpPr txBox="1"/>
          <p:nvPr/>
        </p:nvSpPr>
        <p:spPr>
          <a:xfrm>
            <a:off x="9584415" y="4911165"/>
            <a:ext cx="15891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TDS Meter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Nutrient Levels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31B114-7826-BD57-C34B-EBB799A4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56660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Website, Database &amp; API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13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E45DDBF3-9784-8B41-FFD2-03389EBE1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25" y="1856235"/>
            <a:ext cx="2990163" cy="1615389"/>
          </a:xfrm>
          <a:prstGeom prst="rect">
            <a:avLst/>
          </a:prstGeom>
        </p:spPr>
      </p:pic>
      <p:pic>
        <p:nvPicPr>
          <p:cNvPr id="10" name="Picture 9" descr="A blue and orange shield with white letters&#10;&#10;Description automatically generated">
            <a:extLst>
              <a:ext uri="{FF2B5EF4-FFF2-40B4-BE49-F238E27FC236}">
                <a16:creationId xmlns:a16="http://schemas.microsoft.com/office/drawing/2014/main" id="{CFF1A518-2148-DEAB-EF04-2BCBC6CD5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88" y="1744743"/>
            <a:ext cx="3591487" cy="1838372"/>
          </a:xfrm>
          <a:prstGeom prst="rect">
            <a:avLst/>
          </a:prstGeom>
        </p:spPr>
      </p:pic>
      <p:pic>
        <p:nvPicPr>
          <p:cNvPr id="12" name="Picture 11" descr="A yellow and black logo&#10;&#10;Description automatically generated">
            <a:extLst>
              <a:ext uri="{FF2B5EF4-FFF2-40B4-BE49-F238E27FC236}">
                <a16:creationId xmlns:a16="http://schemas.microsoft.com/office/drawing/2014/main" id="{3BFB77EF-DA9E-B5EC-7B6B-4A0C57B9B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75" y="3999471"/>
            <a:ext cx="1838372" cy="1838372"/>
          </a:xfrm>
          <a:prstGeom prst="rect">
            <a:avLst/>
          </a:prstGeom>
        </p:spPr>
      </p:pic>
      <p:pic>
        <p:nvPicPr>
          <p:cNvPr id="14" name="Picture 13" descr="A white and orange logo&#10;&#10;Description automatically generated">
            <a:extLst>
              <a:ext uri="{FF2B5EF4-FFF2-40B4-BE49-F238E27FC236}">
                <a16:creationId xmlns:a16="http://schemas.microsoft.com/office/drawing/2014/main" id="{2BA335BE-C4BB-415A-5495-D6DE6E39C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252" y="3999471"/>
            <a:ext cx="1825447" cy="1851308"/>
          </a:xfrm>
          <a:prstGeom prst="rect">
            <a:avLst/>
          </a:prstGeom>
        </p:spPr>
      </p:pic>
      <p:pic>
        <p:nvPicPr>
          <p:cNvPr id="16" name="Picture 15" descr="A logo on a blue background&#10;&#10;Description automatically generated">
            <a:extLst>
              <a:ext uri="{FF2B5EF4-FFF2-40B4-BE49-F238E27FC236}">
                <a16:creationId xmlns:a16="http://schemas.microsoft.com/office/drawing/2014/main" id="{8659EC48-DC6A-F2C3-3B80-895725B8F0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5" t="13863" r="31984" b="13628"/>
          <a:stretch/>
        </p:blipFill>
        <p:spPr>
          <a:xfrm>
            <a:off x="5183276" y="4005939"/>
            <a:ext cx="1825447" cy="18383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A44352-38FF-3766-F98A-E5E2CD86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339537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Cycle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94C73-DA14-B5BC-5BF6-DC4E0D9E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4" y="2623400"/>
            <a:ext cx="11298092" cy="25386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27A7A-F35F-10F4-726D-256E7AEA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14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4D28EE-3D40-D8D4-0C45-3D018FD4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1661930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Hydroponic Sensor Schematic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D8AB5E-A5D9-B977-CAAA-B4BFC3A5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09D376FD-DA68-295B-6FFF-37AD7C4FB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99" y="1696490"/>
            <a:ext cx="9014002" cy="465985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76E463-E7E6-7E54-FA53-477E5712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365070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 &amp; Database Architecture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5FA0D-4D5B-090F-6B77-F71C9D96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16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A blue globe and a black background&#10;&#10;Description automatically generated">
            <a:extLst>
              <a:ext uri="{FF2B5EF4-FFF2-40B4-BE49-F238E27FC236}">
                <a16:creationId xmlns:a16="http://schemas.microsoft.com/office/drawing/2014/main" id="{0C1AD137-CE40-8DC4-6372-4CF3BD44B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7" y="2487826"/>
            <a:ext cx="9826305" cy="28097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E2483-4E4D-02DC-18DB-6BC686E1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1554370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517A5-7F4A-DE5C-7942-7BB8C528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03" y="4104167"/>
            <a:ext cx="11336594" cy="1716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GB" sz="1800" i="1" dirty="0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above illustrates how the sensor data will be transmitted into the API.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Because the web application and the API uses PHP, the data </a:t>
            </a:r>
            <a:r>
              <a:rPr lang="en-GB" sz="1800" i="1" dirty="0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is formatted to be compliant with PHP’s $_GET </a:t>
            </a:r>
            <a:r>
              <a:rPr lang="en-GB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superglobal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variables.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Application, API Format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981FC9-16F5-938E-A6E0-680A1E59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0" y="2763028"/>
            <a:ext cx="11426900" cy="6076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5FA0D-4D5B-090F-6B77-F71C9D96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17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A72663-3FEC-2731-AA97-D7305EE1FD30}"/>
              </a:ext>
            </a:extLst>
          </p:cNvPr>
          <p:cNvSpPr/>
          <p:nvPr/>
        </p:nvSpPr>
        <p:spPr>
          <a:xfrm>
            <a:off x="3703321" y="2935944"/>
            <a:ext cx="1513840" cy="325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E018E6-8241-E8F2-87D8-EE05E8B02B26}"/>
              </a:ext>
            </a:extLst>
          </p:cNvPr>
          <p:cNvSpPr/>
          <p:nvPr/>
        </p:nvSpPr>
        <p:spPr>
          <a:xfrm>
            <a:off x="5372033" y="2935944"/>
            <a:ext cx="1242127" cy="32512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D291A-BA5C-6392-C63D-E5436A60CAC6}"/>
              </a:ext>
            </a:extLst>
          </p:cNvPr>
          <p:cNvSpPr/>
          <p:nvPr/>
        </p:nvSpPr>
        <p:spPr>
          <a:xfrm>
            <a:off x="6769032" y="2946104"/>
            <a:ext cx="1328488" cy="32512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61AEBB-E017-0454-D34B-F4A5BF63CD93}"/>
              </a:ext>
            </a:extLst>
          </p:cNvPr>
          <p:cNvSpPr/>
          <p:nvPr/>
        </p:nvSpPr>
        <p:spPr>
          <a:xfrm>
            <a:off x="8252392" y="2946104"/>
            <a:ext cx="1028768" cy="3251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06CEC0-7A16-8672-A3D3-D712B628D0F5}"/>
              </a:ext>
            </a:extLst>
          </p:cNvPr>
          <p:cNvSpPr/>
          <p:nvPr/>
        </p:nvSpPr>
        <p:spPr>
          <a:xfrm>
            <a:off x="9436032" y="2946104"/>
            <a:ext cx="729048" cy="32512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2EFD2-CF9D-B1AD-393D-0F31C76A0A66}"/>
              </a:ext>
            </a:extLst>
          </p:cNvPr>
          <p:cNvSpPr/>
          <p:nvPr/>
        </p:nvSpPr>
        <p:spPr>
          <a:xfrm>
            <a:off x="10331112" y="2946104"/>
            <a:ext cx="1337647" cy="3251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05CD98-A5AB-C4DD-8556-705A85C51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240826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Application, Early UI Design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6AD506BF-0490-7487-6DE9-E105EB6A1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45" y="1568371"/>
            <a:ext cx="10114710" cy="468820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E49EBC-30CD-1D5D-C543-FE99A2A8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18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D0D31-C7A3-27B9-F89F-5B4273C9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1468856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Scope, Arduino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8B336E-87AD-2290-5EC6-52CBF5CC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19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972BA2-9F37-91E0-D005-45D47C389DD0}"/>
              </a:ext>
            </a:extLst>
          </p:cNvPr>
          <p:cNvSpPr txBox="1">
            <a:spLocks/>
          </p:cNvSpPr>
          <p:nvPr/>
        </p:nvSpPr>
        <p:spPr>
          <a:xfrm>
            <a:off x="427703" y="1828800"/>
            <a:ext cx="11336594" cy="399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sensor device will be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limited to monitoring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 No capability to actively ‘influence’ the hydroponic farm.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Six environmental variables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water temperature, air temperature, humidity, CO</a:t>
            </a:r>
            <a:r>
              <a:rPr lang="en-GB" sz="20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levels, pH levels, and nutrient density.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device should be able to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operate wirelessly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with only a power source and an access to Wi-Fi.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device will be only an early prototype. It will </a:t>
            </a:r>
            <a:r>
              <a:rPr lang="en-GB" sz="2000" u="sng" dirty="0">
                <a:latin typeface="Segoe UI" panose="020B0502040204020203" pitchFamily="34" charset="0"/>
                <a:cs typeface="Segoe UI" panose="020B0502040204020203" pitchFamily="34" charset="0"/>
              </a:rPr>
              <a:t>not have a casing design </a:t>
            </a:r>
            <a:r>
              <a:rPr lang="en-GB" sz="2000" i="1" u="sng" dirty="0">
                <a:latin typeface="Segoe UI" panose="020B0502040204020203" pitchFamily="34" charset="0"/>
                <a:cs typeface="Segoe UI" panose="020B0502040204020203" pitchFamily="34" charset="0"/>
              </a:rPr>
              <a:t>yet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9B3EC-A853-51D0-0981-3E2A9A64F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26275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C30DAF-2695-1782-D69B-FD3CD5719268}"/>
              </a:ext>
            </a:extLst>
          </p:cNvPr>
          <p:cNvSpPr/>
          <p:nvPr/>
        </p:nvSpPr>
        <p:spPr>
          <a:xfrm>
            <a:off x="496528" y="1429085"/>
            <a:ext cx="2123769" cy="4296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B07575-F682-4D47-6D47-A7F2404A148C}"/>
              </a:ext>
            </a:extLst>
          </p:cNvPr>
          <p:cNvSpPr/>
          <p:nvPr/>
        </p:nvSpPr>
        <p:spPr>
          <a:xfrm>
            <a:off x="9576621" y="1429085"/>
            <a:ext cx="2123769" cy="4296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0EE87B-1BF0-145D-5EBD-10574C33E1CC}"/>
              </a:ext>
            </a:extLst>
          </p:cNvPr>
          <p:cNvSpPr/>
          <p:nvPr/>
        </p:nvSpPr>
        <p:spPr>
          <a:xfrm>
            <a:off x="2767779" y="1429085"/>
            <a:ext cx="2123769" cy="4296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731C4E-76C2-0DE8-937F-72D9C41AD3F2}"/>
              </a:ext>
            </a:extLst>
          </p:cNvPr>
          <p:cNvSpPr/>
          <p:nvPr/>
        </p:nvSpPr>
        <p:spPr>
          <a:xfrm>
            <a:off x="5039031" y="1429085"/>
            <a:ext cx="2123769" cy="4296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0F3A3D-6E44-C94C-8561-7D2B8C070281}"/>
              </a:ext>
            </a:extLst>
          </p:cNvPr>
          <p:cNvSpPr/>
          <p:nvPr/>
        </p:nvSpPr>
        <p:spPr>
          <a:xfrm>
            <a:off x="7305368" y="1429085"/>
            <a:ext cx="2123769" cy="4296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8B1E58-3094-AA1B-06F1-09AA0A88EAD9}"/>
              </a:ext>
            </a:extLst>
          </p:cNvPr>
          <p:cNvSpPr/>
          <p:nvPr/>
        </p:nvSpPr>
        <p:spPr>
          <a:xfrm>
            <a:off x="496527" y="1429085"/>
            <a:ext cx="2123769" cy="124412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7F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3AF7E0-4E81-76FF-A122-F290A576FD5E}"/>
              </a:ext>
            </a:extLst>
          </p:cNvPr>
          <p:cNvSpPr/>
          <p:nvPr/>
        </p:nvSpPr>
        <p:spPr>
          <a:xfrm>
            <a:off x="2762863" y="1429085"/>
            <a:ext cx="2123769" cy="124412"/>
          </a:xfrm>
          <a:prstGeom prst="rect">
            <a:avLst/>
          </a:prstGeom>
          <a:solidFill>
            <a:srgbClr val="3244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C58B5-A50C-773A-002A-BC5494A2CC7C}"/>
              </a:ext>
            </a:extLst>
          </p:cNvPr>
          <p:cNvSpPr/>
          <p:nvPr/>
        </p:nvSpPr>
        <p:spPr>
          <a:xfrm>
            <a:off x="5039030" y="1429085"/>
            <a:ext cx="2123769" cy="124412"/>
          </a:xfrm>
          <a:prstGeom prst="rect">
            <a:avLst/>
          </a:prstGeom>
          <a:solidFill>
            <a:srgbClr val="3C52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B25263-F531-0549-92D4-EA4C0EC4ACC5}"/>
              </a:ext>
            </a:extLst>
          </p:cNvPr>
          <p:cNvSpPr/>
          <p:nvPr/>
        </p:nvSpPr>
        <p:spPr>
          <a:xfrm>
            <a:off x="9576620" y="1429085"/>
            <a:ext cx="2123769" cy="124412"/>
          </a:xfrm>
          <a:prstGeom prst="rect">
            <a:avLst/>
          </a:prstGeom>
          <a:solidFill>
            <a:srgbClr val="4C6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27C693-474A-24C0-2E40-E556C306F68E}"/>
              </a:ext>
            </a:extLst>
          </p:cNvPr>
          <p:cNvSpPr/>
          <p:nvPr/>
        </p:nvSpPr>
        <p:spPr>
          <a:xfrm>
            <a:off x="7305367" y="1429085"/>
            <a:ext cx="2123769" cy="124412"/>
          </a:xfrm>
          <a:prstGeom prst="rect">
            <a:avLst/>
          </a:prstGeom>
          <a:solidFill>
            <a:srgbClr val="3C52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4F130BD-55F3-29B0-DFCC-0C51A98CBB66}"/>
              </a:ext>
            </a:extLst>
          </p:cNvPr>
          <p:cNvSpPr txBox="1">
            <a:spLocks/>
          </p:cNvSpPr>
          <p:nvPr/>
        </p:nvSpPr>
        <p:spPr>
          <a:xfrm>
            <a:off x="557975" y="2153887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1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D5C2AF-AA36-CAB9-D929-ADC2AB21512A}"/>
              </a:ext>
            </a:extLst>
          </p:cNvPr>
          <p:cNvSpPr txBox="1">
            <a:spLocks/>
          </p:cNvSpPr>
          <p:nvPr/>
        </p:nvSpPr>
        <p:spPr>
          <a:xfrm>
            <a:off x="2852579" y="2153887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32443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br>
              <a:rPr lang="en-GB" sz="1800" b="1" dirty="0">
                <a:solidFill>
                  <a:srgbClr val="32443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b="1" dirty="0">
                <a:solidFill>
                  <a:srgbClr val="32443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sz="1800" b="1" dirty="0">
              <a:solidFill>
                <a:srgbClr val="32443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CE6F46D-53CD-640A-955A-B7CA80AEA0D2}"/>
              </a:ext>
            </a:extLst>
          </p:cNvPr>
          <p:cNvSpPr txBox="1">
            <a:spLocks/>
          </p:cNvSpPr>
          <p:nvPr/>
        </p:nvSpPr>
        <p:spPr>
          <a:xfrm>
            <a:off x="7395086" y="2153887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3C524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br>
              <a:rPr lang="en-GB" sz="1800" b="1" dirty="0">
                <a:solidFill>
                  <a:srgbClr val="3C524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b="1" dirty="0">
                <a:solidFill>
                  <a:srgbClr val="3C524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Discussion</a:t>
            </a:r>
            <a:endParaRPr lang="en-US" sz="1800" b="1" dirty="0">
              <a:solidFill>
                <a:srgbClr val="3C524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329A684-7845-EB98-5702-F23E736D6DBD}"/>
              </a:ext>
            </a:extLst>
          </p:cNvPr>
          <p:cNvSpPr txBox="1">
            <a:spLocks/>
          </p:cNvSpPr>
          <p:nvPr/>
        </p:nvSpPr>
        <p:spPr>
          <a:xfrm>
            <a:off x="5140422" y="2153887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3C524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br>
              <a:rPr lang="en-GB" sz="1800" b="1" dirty="0">
                <a:solidFill>
                  <a:srgbClr val="3C524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b="1" dirty="0">
                <a:solidFill>
                  <a:srgbClr val="3C524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en-US" sz="1800" b="1" dirty="0">
              <a:solidFill>
                <a:srgbClr val="3C524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D0A40B6-4A3A-D791-8105-6EDA8B69C27E}"/>
              </a:ext>
            </a:extLst>
          </p:cNvPr>
          <p:cNvSpPr txBox="1">
            <a:spLocks/>
          </p:cNvSpPr>
          <p:nvPr/>
        </p:nvSpPr>
        <p:spPr>
          <a:xfrm>
            <a:off x="9666336" y="2153887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n-US" sz="1800" b="1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0D7C561-8609-1318-CBDE-103CAB8144B6}"/>
              </a:ext>
            </a:extLst>
          </p:cNvPr>
          <p:cNvSpPr txBox="1">
            <a:spLocks/>
          </p:cNvSpPr>
          <p:nvPr/>
        </p:nvSpPr>
        <p:spPr>
          <a:xfrm>
            <a:off x="557975" y="2759565"/>
            <a:ext cx="1944333" cy="285465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</a:p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Problem Analysis</a:t>
            </a:r>
          </a:p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67CE6A2-18D4-0AD1-B331-824A00F04CE6}"/>
              </a:ext>
            </a:extLst>
          </p:cNvPr>
          <p:cNvSpPr txBox="1">
            <a:spLocks/>
          </p:cNvSpPr>
          <p:nvPr/>
        </p:nvSpPr>
        <p:spPr>
          <a:xfrm>
            <a:off x="2852579" y="2755610"/>
            <a:ext cx="1944333" cy="285860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Technology</a:t>
            </a:r>
          </a:p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168C01-0FC8-411F-AB75-900B9ABFCD52}"/>
              </a:ext>
            </a:extLst>
          </p:cNvPr>
          <p:cNvSpPr txBox="1">
            <a:spLocks/>
          </p:cNvSpPr>
          <p:nvPr/>
        </p:nvSpPr>
        <p:spPr>
          <a:xfrm>
            <a:off x="7395086" y="2755610"/>
            <a:ext cx="1944333" cy="285860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</a:p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111AB0C-ECA8-AE64-5495-871D3936CB66}"/>
              </a:ext>
            </a:extLst>
          </p:cNvPr>
          <p:cNvSpPr txBox="1">
            <a:spLocks/>
          </p:cNvSpPr>
          <p:nvPr/>
        </p:nvSpPr>
        <p:spPr>
          <a:xfrm>
            <a:off x="5140422" y="2755609"/>
            <a:ext cx="1944333" cy="28586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Arduino</a:t>
            </a:r>
          </a:p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</a:p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</a:p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Web Application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CDC96E6-320C-F161-4F41-95CF6A0C22F2}"/>
              </a:ext>
            </a:extLst>
          </p:cNvPr>
          <p:cNvSpPr txBox="1">
            <a:spLocks/>
          </p:cNvSpPr>
          <p:nvPr/>
        </p:nvSpPr>
        <p:spPr>
          <a:xfrm>
            <a:off x="9666336" y="2754002"/>
            <a:ext cx="1944333" cy="28473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pPr algn="ctr">
              <a:lnSpc>
                <a:spcPct val="200000"/>
              </a:lnSpc>
            </a:pPr>
            <a:r>
              <a:rPr lang="en-GB" sz="1750" dirty="0"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  <a:endParaRPr lang="en-US" sz="17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55903-F843-907B-1540-40B61483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615AF4-6EAA-3AB8-0531-C962AE21ED1F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1CC028-2DA1-B120-6400-61F8A58349AC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 Summary of the chapters on this presentation.</a:t>
            </a:r>
            <a:endParaRPr lang="en-US" sz="16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3C737D3D-32BA-2BF3-8901-D9C93CA7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pic>
        <p:nvPicPr>
          <p:cNvPr id="9" name="Picture 8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A76C686E-922B-3A1F-A1BC-3ABB83471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0" y="5931804"/>
            <a:ext cx="2276169" cy="72837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79CD11-E063-11A6-EC48-A4C5BA45C74C}"/>
              </a:ext>
            </a:extLst>
          </p:cNvPr>
          <p:cNvSpPr txBox="1">
            <a:spLocks/>
          </p:cNvSpPr>
          <p:nvPr/>
        </p:nvSpPr>
        <p:spPr>
          <a:xfrm>
            <a:off x="557975" y="1571663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1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657C66-806C-510B-0842-CD5FDD8A522B}"/>
              </a:ext>
            </a:extLst>
          </p:cNvPr>
          <p:cNvSpPr txBox="1">
            <a:spLocks/>
          </p:cNvSpPr>
          <p:nvPr/>
        </p:nvSpPr>
        <p:spPr>
          <a:xfrm>
            <a:off x="2852579" y="1571663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32443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US" sz="1800" b="1" dirty="0">
              <a:solidFill>
                <a:srgbClr val="32443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B7A3F2-9D55-6734-4B15-8F9AD0E0FE6A}"/>
              </a:ext>
            </a:extLst>
          </p:cNvPr>
          <p:cNvSpPr txBox="1">
            <a:spLocks/>
          </p:cNvSpPr>
          <p:nvPr/>
        </p:nvSpPr>
        <p:spPr>
          <a:xfrm>
            <a:off x="7395086" y="1571663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3C524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US" sz="1800" b="1" dirty="0">
              <a:solidFill>
                <a:srgbClr val="3C524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335E42-6F4D-5ECA-DCEF-DC87A57159C0}"/>
              </a:ext>
            </a:extLst>
          </p:cNvPr>
          <p:cNvSpPr txBox="1">
            <a:spLocks/>
          </p:cNvSpPr>
          <p:nvPr/>
        </p:nvSpPr>
        <p:spPr>
          <a:xfrm>
            <a:off x="5140422" y="1571663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3C524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1800" b="1" dirty="0">
              <a:solidFill>
                <a:srgbClr val="3C524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12D7EA-A973-6AC5-7FD3-D6EA05140AEB}"/>
              </a:ext>
            </a:extLst>
          </p:cNvPr>
          <p:cNvSpPr txBox="1">
            <a:spLocks/>
          </p:cNvSpPr>
          <p:nvPr/>
        </p:nvSpPr>
        <p:spPr>
          <a:xfrm>
            <a:off x="9666336" y="1571663"/>
            <a:ext cx="1944333" cy="6169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en-US" sz="1800" b="1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9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Scope, Web Application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9BC26-FEF2-8365-385C-D079AFD4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E0E969-5947-AB1E-926E-7BE433B75AC9}"/>
              </a:ext>
            </a:extLst>
          </p:cNvPr>
          <p:cNvSpPr txBox="1">
            <a:spLocks/>
          </p:cNvSpPr>
          <p:nvPr/>
        </p:nvSpPr>
        <p:spPr>
          <a:xfrm>
            <a:off x="427703" y="1828801"/>
            <a:ext cx="11336594" cy="439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 user-facing side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: a prototype with limited capabilities.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Can display data from a user selected criteria / filter.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No ability to modify data.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database will be used to store the data collected by the Arduino device.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website will have an “API” feature that acts as a middleman to receive data from the Arduino and store it into the database.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It will be developed using base PHP 8.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11EA9-290F-C3D8-B356-4FF079477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92832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F6C83-4AB0-75C0-3AA2-F7DCD68A011B}"/>
              </a:ext>
            </a:extLst>
          </p:cNvPr>
          <p:cNvSpPr/>
          <p:nvPr/>
        </p:nvSpPr>
        <p:spPr>
          <a:xfrm>
            <a:off x="0" y="1782813"/>
            <a:ext cx="12198350" cy="3292373"/>
          </a:xfrm>
          <a:prstGeom prst="rect">
            <a:avLst/>
          </a:prstGeom>
          <a:solidFill>
            <a:srgbClr val="217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0345A-2852-DD49-A62D-CC5131B2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348" y="2722250"/>
            <a:ext cx="9918159" cy="707803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rgbClr val="E2F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 Implementation</a:t>
            </a:r>
            <a:endParaRPr lang="en-US" sz="3000" b="1" dirty="0">
              <a:solidFill>
                <a:srgbClr val="E2F0D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68AD-12C5-BC29-5E8F-39DAF54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49" y="3430171"/>
            <a:ext cx="9918160" cy="498146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C3E1B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Arduino | Database | API | Web Application | Test Plan</a:t>
            </a:r>
            <a:endParaRPr lang="en-US" sz="1800" dirty="0">
              <a:solidFill>
                <a:srgbClr val="C3E1B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D5DEB2-8861-8657-D1A9-029D5C331A1E}"/>
              </a:ext>
            </a:extLst>
          </p:cNvPr>
          <p:cNvSpPr/>
          <p:nvPr/>
        </p:nvSpPr>
        <p:spPr>
          <a:xfrm>
            <a:off x="4896464" y="0"/>
            <a:ext cx="7301885" cy="1782813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AE9C8-C88E-2A43-22BC-E79D2166A314}"/>
              </a:ext>
            </a:extLst>
          </p:cNvPr>
          <p:cNvSpPr/>
          <p:nvPr/>
        </p:nvSpPr>
        <p:spPr>
          <a:xfrm>
            <a:off x="1" y="5075186"/>
            <a:ext cx="4896464" cy="1782814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E0E0D-164C-FC86-BD9E-12A00608CA34}"/>
              </a:ext>
            </a:extLst>
          </p:cNvPr>
          <p:cNvSpPr/>
          <p:nvPr/>
        </p:nvSpPr>
        <p:spPr>
          <a:xfrm>
            <a:off x="4896464" y="5075186"/>
            <a:ext cx="2553211" cy="1782814"/>
          </a:xfrm>
          <a:prstGeom prst="rect">
            <a:avLst/>
          </a:prstGeom>
          <a:solidFill>
            <a:srgbClr val="3C52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4A399-E0C5-42BD-8747-33CB99260227}"/>
              </a:ext>
            </a:extLst>
          </p:cNvPr>
          <p:cNvSpPr txBox="1">
            <a:spLocks/>
          </p:cNvSpPr>
          <p:nvPr/>
        </p:nvSpPr>
        <p:spPr>
          <a:xfrm>
            <a:off x="465491" y="2722251"/>
            <a:ext cx="1342858" cy="12060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500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US" sz="7500" dirty="0"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8E3029AF-8574-BA3F-ADCB-5F7699E6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87" y="5505053"/>
            <a:ext cx="2857500" cy="914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4" name="Picture 13" descr="A green and black arrows&#10;&#10;Description automatically generated">
            <a:extLst>
              <a:ext uri="{FF2B5EF4-FFF2-40B4-BE49-F238E27FC236}">
                <a16:creationId xmlns:a16="http://schemas.microsoft.com/office/drawing/2014/main" id="{4D83CAA9-A3FF-53A5-D5DE-DC568782A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02" y="2118347"/>
            <a:ext cx="2540948" cy="262130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583296-01F7-B931-B529-FCF8D43A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21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9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Arduino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Hydroponic Sensor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22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circuit board with wires&#10;&#10;Description automatically generated">
            <a:extLst>
              <a:ext uri="{FF2B5EF4-FFF2-40B4-BE49-F238E27FC236}">
                <a16:creationId xmlns:a16="http://schemas.microsoft.com/office/drawing/2014/main" id="{25925526-BC69-F755-711A-92668BA67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1" y="1621646"/>
            <a:ext cx="6249078" cy="47347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42C6A-C94C-EF7A-9DC6-1F57C43B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4247A5-01CC-17E2-DD12-0F62FB8D1EC5}"/>
              </a:ext>
            </a:extLst>
          </p:cNvPr>
          <p:cNvSpPr txBox="1">
            <a:spLocks/>
          </p:cNvSpPr>
          <p:nvPr/>
        </p:nvSpPr>
        <p:spPr>
          <a:xfrm>
            <a:off x="6999111" y="1793485"/>
            <a:ext cx="4736028" cy="43910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This is a schematic </a:t>
            </a:r>
            <a:b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of the sensor prototype.</a:t>
            </a:r>
          </a:p>
        </p:txBody>
      </p:sp>
    </p:spTree>
    <p:extLst>
      <p:ext uri="{BB962C8B-B14F-4D97-AF65-F5344CB8AC3E}">
        <p14:creationId xmlns:p14="http://schemas.microsoft.com/office/powerpoint/2010/main" val="134634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Arduino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Hydroponic Sensor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23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950B8-D780-DB7E-74A4-DC9054663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94" y="1861267"/>
            <a:ext cx="6085812" cy="44950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9E366A-9FC7-6E27-058F-8815E784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D04AD3-2479-9547-13B4-1120BEAE841A}"/>
              </a:ext>
            </a:extLst>
          </p:cNvPr>
          <p:cNvSpPr txBox="1">
            <a:spLocks/>
          </p:cNvSpPr>
          <p:nvPr/>
        </p:nvSpPr>
        <p:spPr>
          <a:xfrm>
            <a:off x="538494" y="1901474"/>
            <a:ext cx="4911941" cy="43910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This is the sensor prototype,</a:t>
            </a:r>
            <a:b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first of two.</a:t>
            </a:r>
          </a:p>
        </p:txBody>
      </p:sp>
    </p:spTree>
    <p:extLst>
      <p:ext uri="{BB962C8B-B14F-4D97-AF65-F5344CB8AC3E}">
        <p14:creationId xmlns:p14="http://schemas.microsoft.com/office/powerpoint/2010/main" val="1224580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Implementation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24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D0ACF-33D1-D27C-C95B-546123DD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425E2-E0F5-0672-CAD3-365105EE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4" y="2068858"/>
            <a:ext cx="2176198" cy="4002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8E82B-BF9D-92D9-095B-2CD5E8757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" t="1130" r="484" b="1208"/>
          <a:stretch/>
        </p:blipFill>
        <p:spPr bwMode="auto">
          <a:xfrm>
            <a:off x="2831506" y="3369820"/>
            <a:ext cx="9032840" cy="2701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0A2D1-39E4-13F8-BA92-C1B68EFA9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507" y="2068858"/>
            <a:ext cx="3264494" cy="10295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A313A8-AA78-330D-B9F8-85B605C4DEE1}"/>
              </a:ext>
            </a:extLst>
          </p:cNvPr>
          <p:cNvSpPr txBox="1">
            <a:spLocks/>
          </p:cNvSpPr>
          <p:nvPr/>
        </p:nvSpPr>
        <p:spPr>
          <a:xfrm>
            <a:off x="6423656" y="2055556"/>
            <a:ext cx="5340641" cy="1042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Two tables, containing sensor information and the master data.</a:t>
            </a:r>
          </a:p>
          <a:p>
            <a:pPr>
              <a:lnSpc>
                <a:spcPct val="100000"/>
              </a:lnSpc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Six master variables on the master table.</a:t>
            </a:r>
          </a:p>
        </p:txBody>
      </p:sp>
    </p:spTree>
    <p:extLst>
      <p:ext uri="{BB962C8B-B14F-4D97-AF65-F5344CB8AC3E}">
        <p14:creationId xmlns:p14="http://schemas.microsoft.com/office/powerpoint/2010/main" val="361290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Implementation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D0ACF-33D1-D27C-C95B-546123DD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D265E-381A-9949-6E74-6F7E312D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787" y="2169070"/>
            <a:ext cx="4949665" cy="2100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2334CC-4589-7691-3984-EF856699C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88" y="5009214"/>
            <a:ext cx="11293624" cy="947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0BD4D9-FCE9-C32E-B2E2-D2D23554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932" y="1862672"/>
            <a:ext cx="2872989" cy="271295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8AED378-BE1A-4AC7-1B01-C5ED7C25F405}"/>
              </a:ext>
            </a:extLst>
          </p:cNvPr>
          <p:cNvSpPr/>
          <p:nvPr/>
        </p:nvSpPr>
        <p:spPr>
          <a:xfrm>
            <a:off x="799460" y="2169070"/>
            <a:ext cx="464327" cy="464327"/>
          </a:xfrm>
          <a:prstGeom prst="ellipse">
            <a:avLst/>
          </a:prstGeom>
          <a:solidFill>
            <a:srgbClr val="4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E9A6E6-5D55-2826-704D-4ADB753C0FFF}"/>
              </a:ext>
            </a:extLst>
          </p:cNvPr>
          <p:cNvSpPr/>
          <p:nvPr/>
        </p:nvSpPr>
        <p:spPr>
          <a:xfrm>
            <a:off x="449188" y="4527978"/>
            <a:ext cx="464327" cy="464327"/>
          </a:xfrm>
          <a:prstGeom prst="ellipse">
            <a:avLst/>
          </a:prstGeom>
          <a:solidFill>
            <a:srgbClr val="4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D4D23-9B5F-5547-D0DA-5ECA23BB7F98}"/>
              </a:ext>
            </a:extLst>
          </p:cNvPr>
          <p:cNvSpPr/>
          <p:nvPr/>
        </p:nvSpPr>
        <p:spPr>
          <a:xfrm>
            <a:off x="6894605" y="1862672"/>
            <a:ext cx="464327" cy="464327"/>
          </a:xfrm>
          <a:prstGeom prst="ellipse">
            <a:avLst/>
          </a:prstGeom>
          <a:solidFill>
            <a:srgbClr val="4C68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352E2CF-799E-2469-1EC2-B8E2560243E6}"/>
              </a:ext>
            </a:extLst>
          </p:cNvPr>
          <p:cNvSpPr/>
          <p:nvPr/>
        </p:nvSpPr>
        <p:spPr>
          <a:xfrm rot="703706">
            <a:off x="1766871" y="4356197"/>
            <a:ext cx="237067" cy="56604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C038DBC-315C-2867-BAB0-B39162033CA5}"/>
              </a:ext>
            </a:extLst>
          </p:cNvPr>
          <p:cNvSpPr/>
          <p:nvPr/>
        </p:nvSpPr>
        <p:spPr>
          <a:xfrm rot="13076580">
            <a:off x="6972894" y="4361325"/>
            <a:ext cx="237067" cy="56604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8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Application, Structure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26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D186C-7E4E-17E6-F047-C043E224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11" y="1642706"/>
            <a:ext cx="3624868" cy="4380049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55FD2D-AB57-E5D3-7CF9-E5451D740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523" y="1639967"/>
            <a:ext cx="3431896" cy="438278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D0ACF-33D1-D27C-C95B-546123DD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3956100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Application, Dashboard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27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CD0ACF-33D1-D27C-C95B-546123DD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3EE151C-68DF-488A-6C07-87ACBFEA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705" y="1652625"/>
            <a:ext cx="8614590" cy="45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5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2292-BB43-7A21-3BD9-D2FC4C34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/>
          <a:p>
            <a:r>
              <a:rPr lang="en-GB" b="1" dirty="0"/>
              <a:t>http://13.212.254.69/public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29C5A-3E99-850B-5C70-0A6DEA4A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Defense, Jason Alexander, 2440042310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9B507-C3F6-D5A5-7145-16FCDDA3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18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F6C83-4AB0-75C0-3AA2-F7DCD68A011B}"/>
              </a:ext>
            </a:extLst>
          </p:cNvPr>
          <p:cNvSpPr/>
          <p:nvPr/>
        </p:nvSpPr>
        <p:spPr>
          <a:xfrm>
            <a:off x="0" y="1782813"/>
            <a:ext cx="12198350" cy="3292373"/>
          </a:xfrm>
          <a:prstGeom prst="rect">
            <a:avLst/>
          </a:prstGeom>
          <a:solidFill>
            <a:srgbClr val="217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0345A-2852-DD49-A62D-CC5131B2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348" y="2722250"/>
            <a:ext cx="9918159" cy="707803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rgbClr val="E2F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 &amp; Discussion</a:t>
            </a:r>
            <a:endParaRPr lang="en-US" sz="3000" b="1" dirty="0">
              <a:solidFill>
                <a:srgbClr val="E2F0D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68AD-12C5-BC29-5E8F-39DAF54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49" y="3430171"/>
            <a:ext cx="9918160" cy="498146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C3E1B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 | Discussion</a:t>
            </a:r>
            <a:endParaRPr lang="en-US" sz="1800" dirty="0">
              <a:solidFill>
                <a:srgbClr val="C3E1B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D5DEB2-8861-8657-D1A9-029D5C331A1E}"/>
              </a:ext>
            </a:extLst>
          </p:cNvPr>
          <p:cNvSpPr/>
          <p:nvPr/>
        </p:nvSpPr>
        <p:spPr>
          <a:xfrm>
            <a:off x="4896464" y="0"/>
            <a:ext cx="7301885" cy="1782813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AE9C8-C88E-2A43-22BC-E79D2166A314}"/>
              </a:ext>
            </a:extLst>
          </p:cNvPr>
          <p:cNvSpPr/>
          <p:nvPr/>
        </p:nvSpPr>
        <p:spPr>
          <a:xfrm>
            <a:off x="1" y="5075186"/>
            <a:ext cx="4896464" cy="1782814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E0E0D-164C-FC86-BD9E-12A00608CA34}"/>
              </a:ext>
            </a:extLst>
          </p:cNvPr>
          <p:cNvSpPr/>
          <p:nvPr/>
        </p:nvSpPr>
        <p:spPr>
          <a:xfrm>
            <a:off x="4896464" y="5075186"/>
            <a:ext cx="2553211" cy="1782814"/>
          </a:xfrm>
          <a:prstGeom prst="rect">
            <a:avLst/>
          </a:prstGeom>
          <a:solidFill>
            <a:srgbClr val="3C52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4A399-E0C5-42BD-8747-33CB99260227}"/>
              </a:ext>
            </a:extLst>
          </p:cNvPr>
          <p:cNvSpPr txBox="1">
            <a:spLocks/>
          </p:cNvSpPr>
          <p:nvPr/>
        </p:nvSpPr>
        <p:spPr>
          <a:xfrm>
            <a:off x="465491" y="2722251"/>
            <a:ext cx="1342858" cy="12060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500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en-US" sz="7500" dirty="0"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8E3029AF-8574-BA3F-ADCB-5F7699E6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87" y="5505053"/>
            <a:ext cx="2857500" cy="914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4" name="Picture 13" descr="A green and black arrows&#10;&#10;Description automatically generated">
            <a:extLst>
              <a:ext uri="{FF2B5EF4-FFF2-40B4-BE49-F238E27FC236}">
                <a16:creationId xmlns:a16="http://schemas.microsoft.com/office/drawing/2014/main" id="{4D83CAA9-A3FF-53A5-D5DE-DC568782A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02" y="2118347"/>
            <a:ext cx="2540948" cy="262130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583296-01F7-B931-B529-FCF8D43A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29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4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F6C83-4AB0-75C0-3AA2-F7DCD68A011B}"/>
              </a:ext>
            </a:extLst>
          </p:cNvPr>
          <p:cNvSpPr/>
          <p:nvPr/>
        </p:nvSpPr>
        <p:spPr>
          <a:xfrm>
            <a:off x="0" y="1782813"/>
            <a:ext cx="12198350" cy="3292373"/>
          </a:xfrm>
          <a:prstGeom prst="rect">
            <a:avLst/>
          </a:prstGeom>
          <a:solidFill>
            <a:srgbClr val="217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0345A-2852-DD49-A62D-CC5131B2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348" y="2722250"/>
            <a:ext cx="9918159" cy="707803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rgbClr val="E2F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3000" b="1" dirty="0">
              <a:solidFill>
                <a:srgbClr val="E2F0D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68AD-12C5-BC29-5E8F-39DAF54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49" y="3430171"/>
            <a:ext cx="9918160" cy="498146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C3E1B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 | Analysis | Objectives</a:t>
            </a:r>
            <a:endParaRPr lang="en-US" sz="1800" dirty="0">
              <a:solidFill>
                <a:srgbClr val="C3E1B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D5DEB2-8861-8657-D1A9-029D5C331A1E}"/>
              </a:ext>
            </a:extLst>
          </p:cNvPr>
          <p:cNvSpPr/>
          <p:nvPr/>
        </p:nvSpPr>
        <p:spPr>
          <a:xfrm>
            <a:off x="4896464" y="0"/>
            <a:ext cx="7301885" cy="1782813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AE9C8-C88E-2A43-22BC-E79D2166A314}"/>
              </a:ext>
            </a:extLst>
          </p:cNvPr>
          <p:cNvSpPr/>
          <p:nvPr/>
        </p:nvSpPr>
        <p:spPr>
          <a:xfrm>
            <a:off x="1" y="5075186"/>
            <a:ext cx="4896464" cy="1782814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E0E0D-164C-FC86-BD9E-12A00608CA34}"/>
              </a:ext>
            </a:extLst>
          </p:cNvPr>
          <p:cNvSpPr/>
          <p:nvPr/>
        </p:nvSpPr>
        <p:spPr>
          <a:xfrm>
            <a:off x="4896464" y="5075186"/>
            <a:ext cx="2553211" cy="1782814"/>
          </a:xfrm>
          <a:prstGeom prst="rect">
            <a:avLst/>
          </a:prstGeom>
          <a:solidFill>
            <a:srgbClr val="3C52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4A399-E0C5-42BD-8747-33CB99260227}"/>
              </a:ext>
            </a:extLst>
          </p:cNvPr>
          <p:cNvSpPr txBox="1">
            <a:spLocks/>
          </p:cNvSpPr>
          <p:nvPr/>
        </p:nvSpPr>
        <p:spPr>
          <a:xfrm>
            <a:off x="465491" y="2722251"/>
            <a:ext cx="1342858" cy="12060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500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7500" dirty="0"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8E3029AF-8574-BA3F-ADCB-5F7699E6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87" y="5505053"/>
            <a:ext cx="2857500" cy="914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4" name="Picture 13" descr="A green and black arrows&#10;&#10;Description automatically generated">
            <a:extLst>
              <a:ext uri="{FF2B5EF4-FFF2-40B4-BE49-F238E27FC236}">
                <a16:creationId xmlns:a16="http://schemas.microsoft.com/office/drawing/2014/main" id="{4D83CAA9-A3FF-53A5-D5DE-DC568782A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02" y="2118347"/>
            <a:ext cx="2540948" cy="262130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42414E-694F-10C6-3BCE-56FAE424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85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Plan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EEBB3F-4721-0D78-D822-FDFF07FEB68B}"/>
              </a:ext>
            </a:extLst>
          </p:cNvPr>
          <p:cNvSpPr txBox="1">
            <a:spLocks/>
          </p:cNvSpPr>
          <p:nvPr/>
        </p:nvSpPr>
        <p:spPr>
          <a:xfrm>
            <a:off x="427703" y="1828800"/>
            <a:ext cx="11336594" cy="4391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Unit Test</a:t>
            </a:r>
            <a:b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Tests each individual module. See if each module works as specified.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Integration Test</a:t>
            </a:r>
            <a:b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Tests inter-module synergy. See if each module works as expected when operated as a part of a larger system.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End-to-End Test</a:t>
            </a:r>
            <a:b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Simulates actual use, system is tested from start to end of the process cycle.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Further divided into: </a:t>
            </a:r>
            <a:r>
              <a:rPr lang="en-GB" sz="1800" u="sng" dirty="0">
                <a:latin typeface="Segoe UI" panose="020B0502040204020203" pitchFamily="34" charset="0"/>
                <a:cs typeface="Segoe UI" panose="020B0502040204020203" pitchFamily="34" charset="0"/>
              </a:rPr>
              <a:t>Basic Acceptance Test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sz="1800" u="sng" dirty="0">
                <a:latin typeface="Segoe UI" panose="020B0502040204020203" pitchFamily="34" charset="0"/>
                <a:cs typeface="Segoe UI" panose="020B0502040204020203" pitchFamily="34" charset="0"/>
              </a:rPr>
              <a:t>Reliability Test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GB" sz="1800" u="sng" dirty="0">
                <a:latin typeface="Segoe UI" panose="020B0502040204020203" pitchFamily="34" charset="0"/>
                <a:cs typeface="Segoe UI" panose="020B0502040204020203" pitchFamily="34" charset="0"/>
              </a:rPr>
              <a:t>Multi-Device Test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GB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E1DC8-1E9A-3EDF-F6B9-BB4FF3DF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5372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 Test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31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D42DF3CB-9FE2-2713-4947-64F19C686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t="12800" r="7761" b="11309"/>
          <a:stretch/>
        </p:blipFill>
        <p:spPr>
          <a:xfrm>
            <a:off x="809752" y="2822386"/>
            <a:ext cx="1486008" cy="1355480"/>
          </a:xfrm>
          <a:prstGeom prst="rect">
            <a:avLst/>
          </a:prstGeom>
        </p:spPr>
      </p:pic>
      <p:pic>
        <p:nvPicPr>
          <p:cNvPr id="11" name="Picture 10" descr="A blue square object with wires&#10;&#10;Description automatically generated">
            <a:extLst>
              <a:ext uri="{FF2B5EF4-FFF2-40B4-BE49-F238E27FC236}">
                <a16:creationId xmlns:a16="http://schemas.microsoft.com/office/drawing/2014/main" id="{4A733FB0-AF72-FE7D-6DC5-CB032D4934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3" t="12403" r="27726" b="10697"/>
          <a:stretch/>
        </p:blipFill>
        <p:spPr>
          <a:xfrm>
            <a:off x="2703117" y="2827702"/>
            <a:ext cx="781587" cy="1355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C2893F-6768-D314-E13B-C3689A069D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560"/>
          <a:stretch/>
        </p:blipFill>
        <p:spPr>
          <a:xfrm>
            <a:off x="3892061" y="2822386"/>
            <a:ext cx="2082906" cy="1355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08C725-7E68-0862-8915-59941266B7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10" t="17709" r="1825"/>
          <a:stretch/>
        </p:blipFill>
        <p:spPr>
          <a:xfrm>
            <a:off x="6382324" y="2798042"/>
            <a:ext cx="2610009" cy="135548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7619B8DA-84D6-2E5F-2616-2FA0BB89E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96" y="2798042"/>
            <a:ext cx="1949604" cy="13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FCF06E-59B4-DEF7-FAAA-7BD7B76F8461}"/>
              </a:ext>
            </a:extLst>
          </p:cNvPr>
          <p:cNvSpPr txBox="1"/>
          <p:nvPr/>
        </p:nvSpPr>
        <p:spPr>
          <a:xfrm>
            <a:off x="758173" y="4177866"/>
            <a:ext cx="15891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ESP-01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Wi-Fi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3CEB8-2D66-FDD8-B3C8-B934446456AC}"/>
              </a:ext>
            </a:extLst>
          </p:cNvPr>
          <p:cNvSpPr txBox="1"/>
          <p:nvPr/>
        </p:nvSpPr>
        <p:spPr>
          <a:xfrm>
            <a:off x="2295760" y="4177866"/>
            <a:ext cx="1589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DHT11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Air Temperature</a:t>
            </a:r>
            <a:b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&amp; Humidity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5114D-CB44-4BD5-0681-B8413C59B0DB}"/>
              </a:ext>
            </a:extLst>
          </p:cNvPr>
          <p:cNvSpPr txBox="1"/>
          <p:nvPr/>
        </p:nvSpPr>
        <p:spPr>
          <a:xfrm>
            <a:off x="4138931" y="4177866"/>
            <a:ext cx="15891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MH-Z19B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en-GB" sz="16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C2DF-2992-5E4C-ABB5-3004FCF4966D}"/>
              </a:ext>
            </a:extLst>
          </p:cNvPr>
          <p:cNvSpPr txBox="1"/>
          <p:nvPr/>
        </p:nvSpPr>
        <p:spPr>
          <a:xfrm>
            <a:off x="6892745" y="4153522"/>
            <a:ext cx="15891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PH-4502C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en-GB" sz="16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09A3-14C0-77F0-7DAC-484C5A60B6AF}"/>
              </a:ext>
            </a:extLst>
          </p:cNvPr>
          <p:cNvSpPr txBox="1"/>
          <p:nvPr/>
        </p:nvSpPr>
        <p:spPr>
          <a:xfrm>
            <a:off x="9584415" y="4153521"/>
            <a:ext cx="15891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TDS Meter</a:t>
            </a:r>
            <a:b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Nutrient Levels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31B114-7826-BD57-C34B-EBB799A4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163587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Test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D8AB5E-A5D9-B977-CAAA-B4BFC3A5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32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76E463-E7E6-7E54-FA53-477E5712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pic>
        <p:nvPicPr>
          <p:cNvPr id="7" name="Picture 6" descr="A group of electronic components&#10;&#10;Description automatically generated">
            <a:extLst>
              <a:ext uri="{FF2B5EF4-FFF2-40B4-BE49-F238E27FC236}">
                <a16:creationId xmlns:a16="http://schemas.microsoft.com/office/drawing/2014/main" id="{13D39D80-EF7E-A2A3-F9F9-F63243FBB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19" y="1589964"/>
            <a:ext cx="5897562" cy="46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56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End-to-End Test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94C73-DA14-B5BC-5BF6-DC4E0D9E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4" y="2623400"/>
            <a:ext cx="11298092" cy="25386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27A7A-F35F-10F4-726D-256E7AEA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33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4D28EE-3D40-D8D4-0C45-3D018FD4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1842914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394796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Results Summary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34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EEBB3F-4721-0D78-D822-FDFF07FEB68B}"/>
              </a:ext>
            </a:extLst>
          </p:cNvPr>
          <p:cNvSpPr txBox="1">
            <a:spLocks/>
          </p:cNvSpPr>
          <p:nvPr/>
        </p:nvSpPr>
        <p:spPr>
          <a:xfrm>
            <a:off x="427703" y="1828800"/>
            <a:ext cx="5668297" cy="4391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Unit Test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Arduino (</a:t>
            </a:r>
            <a:r>
              <a:rPr lang="en-GB" sz="16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Web Application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GB" sz="18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Integration Test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Arduino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GB" sz="18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Web Application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GB" sz="18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94E01-ADA0-B152-AAB4-0BF63450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9F72C-8698-1A21-EA93-B67DE267E2F1}"/>
              </a:ext>
            </a:extLst>
          </p:cNvPr>
          <p:cNvSpPr txBox="1"/>
          <p:nvPr/>
        </p:nvSpPr>
        <p:spPr>
          <a:xfrm>
            <a:off x="6096000" y="1828800"/>
            <a:ext cx="4723435" cy="2467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End-to-End Test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Basic Acceptance Test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GB" sz="18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Reliability Test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GB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Requires Attention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Multi-Device Test 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GB" sz="1800" b="1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30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Multi-Device Test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A3847-59C9-99F5-2C6A-3795CDE9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pic>
        <p:nvPicPr>
          <p:cNvPr id="7" name="Picture 6" descr="Several electronic components on a white surface&#10;&#10;Description automatically generated">
            <a:extLst>
              <a:ext uri="{FF2B5EF4-FFF2-40B4-BE49-F238E27FC236}">
                <a16:creationId xmlns:a16="http://schemas.microsoft.com/office/drawing/2014/main" id="{01968089-4238-5994-67D7-35B58C920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07"/>
          <a:stretch/>
        </p:blipFill>
        <p:spPr>
          <a:xfrm>
            <a:off x="6400800" y="3264030"/>
            <a:ext cx="5517946" cy="1758015"/>
          </a:xfrm>
          <a:prstGeom prst="rect">
            <a:avLst/>
          </a:prstGeom>
        </p:spPr>
      </p:pic>
      <p:pic>
        <p:nvPicPr>
          <p:cNvPr id="9" name="Picture 8" descr="Several electronic components on a white surface&#10;&#10;Description automatically generated">
            <a:extLst>
              <a:ext uri="{FF2B5EF4-FFF2-40B4-BE49-F238E27FC236}">
                <a16:creationId xmlns:a16="http://schemas.microsoft.com/office/drawing/2014/main" id="{9AC1C97C-48D4-F0D0-6EF3-90BB31A5E9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0"/>
          <a:stretch/>
        </p:blipFill>
        <p:spPr>
          <a:xfrm>
            <a:off x="289027" y="1976416"/>
            <a:ext cx="5806973" cy="404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1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Reliability Test, 8-hour Local Test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36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A3847-59C9-99F5-2C6A-3795CDE9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96D2561-ABFE-C13E-5B89-D1321222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4" y="1787202"/>
            <a:ext cx="8843935" cy="4417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table with numbers and a yellow line&#10;&#10;Description automatically generated">
            <a:extLst>
              <a:ext uri="{FF2B5EF4-FFF2-40B4-BE49-F238E27FC236}">
                <a16:creationId xmlns:a16="http://schemas.microsoft.com/office/drawing/2014/main" id="{E74262AF-770E-235A-E615-2D5C6EE5D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861" y="1909095"/>
            <a:ext cx="3975185" cy="325376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DB86F5-B43E-538F-6A2F-2112DE11B7CD}"/>
              </a:ext>
            </a:extLst>
          </p:cNvPr>
          <p:cNvSpPr txBox="1">
            <a:spLocks/>
          </p:cNvSpPr>
          <p:nvPr/>
        </p:nvSpPr>
        <p:spPr>
          <a:xfrm flipH="1">
            <a:off x="9489267" y="5280741"/>
            <a:ext cx="2057400" cy="576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Reliability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~89.13%</a:t>
            </a:r>
          </a:p>
        </p:txBody>
      </p:sp>
    </p:spTree>
    <p:extLst>
      <p:ext uri="{BB962C8B-B14F-4D97-AF65-F5344CB8AC3E}">
        <p14:creationId xmlns:p14="http://schemas.microsoft.com/office/powerpoint/2010/main" val="1293164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Reliability Test, 24-hour Cloud-based Test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37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A3847-59C9-99F5-2C6A-3795CDE9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pic>
        <p:nvPicPr>
          <p:cNvPr id="7" name="Picture 6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5034C1B2-8AFA-1CB5-D71D-120FE679D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4" y="1671107"/>
            <a:ext cx="8877802" cy="4443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table with numbers and a red green and yellow text&#10;&#10;Description automatically generated">
            <a:extLst>
              <a:ext uri="{FF2B5EF4-FFF2-40B4-BE49-F238E27FC236}">
                <a16:creationId xmlns:a16="http://schemas.microsoft.com/office/drawing/2014/main" id="{094B1CA8-E6AB-F631-DDC0-EC52CC45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371" y="2074587"/>
            <a:ext cx="5654675" cy="270882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AE47AB4-8D90-983E-5304-9080514CE6BA}"/>
              </a:ext>
            </a:extLst>
          </p:cNvPr>
          <p:cNvSpPr txBox="1">
            <a:spLocks/>
          </p:cNvSpPr>
          <p:nvPr/>
        </p:nvSpPr>
        <p:spPr>
          <a:xfrm flipH="1">
            <a:off x="9489267" y="5280741"/>
            <a:ext cx="2057400" cy="576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Reliability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~99.76%</a:t>
            </a:r>
          </a:p>
        </p:txBody>
      </p:sp>
    </p:spTree>
    <p:extLst>
      <p:ext uri="{BB962C8B-B14F-4D97-AF65-F5344CB8AC3E}">
        <p14:creationId xmlns:p14="http://schemas.microsoft.com/office/powerpoint/2010/main" val="2934351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38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DD56E-0C75-2B10-EDCB-C65EB77E1D77}"/>
              </a:ext>
            </a:extLst>
          </p:cNvPr>
          <p:cNvSpPr txBox="1">
            <a:spLocks/>
          </p:cNvSpPr>
          <p:nvPr/>
        </p:nvSpPr>
        <p:spPr>
          <a:xfrm>
            <a:off x="3957335" y="2059085"/>
            <a:ext cx="7725697" cy="1995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Not Ready for Commercialization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current prototype is </a:t>
            </a:r>
            <a:r>
              <a:rPr lang="en-GB" sz="1800" u="sng" dirty="0">
                <a:latin typeface="Segoe UI" panose="020B0502040204020203" pitchFamily="34" charset="0"/>
                <a:cs typeface="Segoe UI" panose="020B0502040204020203" pitchFamily="34" charset="0"/>
              </a:rPr>
              <a:t>extremely unfriendly to end users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It requires knowledge on how to modify Arduino programming, database management, and server troubleshooting.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A3847-59C9-99F5-2C6A-3795CDE9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3D55C-BF71-6103-4773-95A2519B9A52}"/>
              </a:ext>
            </a:extLst>
          </p:cNvPr>
          <p:cNvSpPr txBox="1"/>
          <p:nvPr/>
        </p:nvSpPr>
        <p:spPr>
          <a:xfrm>
            <a:off x="412954" y="4709642"/>
            <a:ext cx="11270078" cy="1287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Wi-Fi Reliability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The current prototype depends heavily on the stability of the Wi-Fi connection that it is connected to.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It has no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“backups” or any ability to self-troubleshoot should anything go wrong with the Wi-Fi.</a:t>
            </a: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652419-0D6B-CDC9-BAAB-5810F8DC5B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4" y="1837620"/>
            <a:ext cx="3401664" cy="2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9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39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DD56E-0C75-2B10-EDCB-C65EB77E1D77}"/>
              </a:ext>
            </a:extLst>
          </p:cNvPr>
          <p:cNvSpPr txBox="1">
            <a:spLocks/>
          </p:cNvSpPr>
          <p:nvPr/>
        </p:nvSpPr>
        <p:spPr>
          <a:xfrm>
            <a:off x="427703" y="1718056"/>
            <a:ext cx="6008238" cy="4349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Range Extension</a:t>
            </a:r>
          </a:p>
          <a:p>
            <a:pPr>
              <a:lnSpc>
                <a:spcPct val="150000"/>
              </a:lnSpc>
            </a:pPr>
            <a:r>
              <a:rPr lang="en-GB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Dr.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Michael expressed interest in expanding the device’s range by having them communicate with one another.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This approach is not possible due to the Arduino Uno’s limitations. It can’t provide enough power on 3.3V and its memory can’t bear the increased code complexity.</a:t>
            </a:r>
            <a:b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Utilizing a commercial solution to extend the Wi-Fi network’s coverage is a more practical solution.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A3847-59C9-99F5-2C6A-3795CDE9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pic>
        <p:nvPicPr>
          <p:cNvPr id="9" name="Picture 8" descr="A group of white cylindrical objects&#10;&#10;Description automatically generated">
            <a:extLst>
              <a:ext uri="{FF2B5EF4-FFF2-40B4-BE49-F238E27FC236}">
                <a16:creationId xmlns:a16="http://schemas.microsoft.com/office/drawing/2014/main" id="{EB8DDA38-2B64-A838-3584-CBC57BDC0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2" r="19784"/>
          <a:stretch/>
        </p:blipFill>
        <p:spPr>
          <a:xfrm>
            <a:off x="6784622" y="1828800"/>
            <a:ext cx="4979675" cy="42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7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517A5-7F4A-DE5C-7942-7BB8C528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03" y="1828800"/>
            <a:ext cx="5668297" cy="3991897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Just Hydroponics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is a family-owned company located in the outskirts of Bogor.</a:t>
            </a:r>
          </a:p>
          <a:p>
            <a:pPr marL="0" indent="0">
              <a:buNone/>
            </a:pPr>
            <a:endParaRPr lang="en-GB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They are a medium-sized farm with around a dozen hydroponic greenhouses with plans for expansion soon.</a:t>
            </a:r>
          </a:p>
          <a:p>
            <a:pPr marL="0" indent="0">
              <a:buNone/>
            </a:pP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They employ a small number of mostly local blue-collar staff with little to no educational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background.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 Profile, Just Hydroponics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Long shot of a greenhouse&#10;&#10;Description automatically generated">
            <a:extLst>
              <a:ext uri="{FF2B5EF4-FFF2-40B4-BE49-F238E27FC236}">
                <a16:creationId xmlns:a16="http://schemas.microsoft.com/office/drawing/2014/main" id="{2CCF1295-3A7F-5E28-6027-327D1465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69" y="1828799"/>
            <a:ext cx="5322528" cy="3991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E8F64E-7D8C-E5E9-9D9D-27D5CF44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83E01A-5F6A-F175-200A-61191135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1358658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40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DD56E-0C75-2B10-EDCB-C65EB77E1D77}"/>
              </a:ext>
            </a:extLst>
          </p:cNvPr>
          <p:cNvSpPr txBox="1">
            <a:spLocks/>
          </p:cNvSpPr>
          <p:nvPr/>
        </p:nvSpPr>
        <p:spPr>
          <a:xfrm>
            <a:off x="427703" y="1828801"/>
            <a:ext cx="11336594" cy="1995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Data Collection Frequency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Everything is up to the customer.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Currently a client/customer is only able to decide data collection frequency. But with a little development, they will be able to decide things like periodic data deletions (to conserve space).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A3847-59C9-99F5-2C6A-3795CDE9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3D55C-BF71-6103-4773-95A2519B9A52}"/>
              </a:ext>
            </a:extLst>
          </p:cNvPr>
          <p:cNvSpPr txBox="1"/>
          <p:nvPr/>
        </p:nvSpPr>
        <p:spPr>
          <a:xfrm>
            <a:off x="427703" y="3824749"/>
            <a:ext cx="6932654" cy="211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UI Design Simplicity</a:t>
            </a:r>
            <a:endParaRPr lang="en-GB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UI design is very simple.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The UI can be further developed on a client/customer’s request.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I think simplicity is a positive point because the day-to-day users will be low-education blue collar workers.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228E948-E5E3-AF35-DD21-8ED7F430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40" y="3824749"/>
            <a:ext cx="4261157" cy="22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3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1F6C83-4AB0-75C0-3AA2-F7DCD68A011B}"/>
              </a:ext>
            </a:extLst>
          </p:cNvPr>
          <p:cNvSpPr/>
          <p:nvPr/>
        </p:nvSpPr>
        <p:spPr>
          <a:xfrm>
            <a:off x="0" y="1782813"/>
            <a:ext cx="12198350" cy="3292373"/>
          </a:xfrm>
          <a:prstGeom prst="rect">
            <a:avLst/>
          </a:prstGeom>
          <a:solidFill>
            <a:srgbClr val="217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0345A-2852-DD49-A62D-CC5131B2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348" y="2722250"/>
            <a:ext cx="9918159" cy="707803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rgbClr val="E2F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n-US" sz="3000" b="1" dirty="0">
              <a:solidFill>
                <a:srgbClr val="E2F0D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68AD-12C5-BC29-5E8F-39DAF54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49" y="3430171"/>
            <a:ext cx="9918160" cy="498146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rgbClr val="C3E1B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 | Recommendation</a:t>
            </a:r>
            <a:endParaRPr lang="en-US" sz="1800" dirty="0">
              <a:solidFill>
                <a:srgbClr val="C3E1B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D5DEB2-8861-8657-D1A9-029D5C331A1E}"/>
              </a:ext>
            </a:extLst>
          </p:cNvPr>
          <p:cNvSpPr/>
          <p:nvPr/>
        </p:nvSpPr>
        <p:spPr>
          <a:xfrm>
            <a:off x="4896464" y="0"/>
            <a:ext cx="7301885" cy="1782813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AE9C8-C88E-2A43-22BC-E79D2166A314}"/>
              </a:ext>
            </a:extLst>
          </p:cNvPr>
          <p:cNvSpPr/>
          <p:nvPr/>
        </p:nvSpPr>
        <p:spPr>
          <a:xfrm>
            <a:off x="1" y="5075186"/>
            <a:ext cx="4896464" cy="1782814"/>
          </a:xfrm>
          <a:prstGeom prst="rect">
            <a:avLst/>
          </a:prstGeom>
          <a:solidFill>
            <a:srgbClr val="23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E0E0D-164C-FC86-BD9E-12A00608CA34}"/>
              </a:ext>
            </a:extLst>
          </p:cNvPr>
          <p:cNvSpPr/>
          <p:nvPr/>
        </p:nvSpPr>
        <p:spPr>
          <a:xfrm>
            <a:off x="4896464" y="5075186"/>
            <a:ext cx="2553211" cy="1782814"/>
          </a:xfrm>
          <a:prstGeom prst="rect">
            <a:avLst/>
          </a:prstGeom>
          <a:solidFill>
            <a:srgbClr val="3C52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4A399-E0C5-42BD-8747-33CB99260227}"/>
              </a:ext>
            </a:extLst>
          </p:cNvPr>
          <p:cNvSpPr txBox="1">
            <a:spLocks/>
          </p:cNvSpPr>
          <p:nvPr/>
        </p:nvSpPr>
        <p:spPr>
          <a:xfrm>
            <a:off x="465491" y="2722251"/>
            <a:ext cx="1342858" cy="12060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500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en-US" sz="7500" dirty="0">
              <a:solidFill>
                <a:schemeClr val="accent6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 descr="A black background with red and blue text&#10;&#10;Description automatically generated">
            <a:extLst>
              <a:ext uri="{FF2B5EF4-FFF2-40B4-BE49-F238E27FC236}">
                <a16:creationId xmlns:a16="http://schemas.microsoft.com/office/drawing/2014/main" id="{8E3029AF-8574-BA3F-ADCB-5F7699E6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87" y="5505053"/>
            <a:ext cx="2857500" cy="91440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4" name="Picture 13" descr="A green and black arrows&#10;&#10;Description automatically generated">
            <a:extLst>
              <a:ext uri="{FF2B5EF4-FFF2-40B4-BE49-F238E27FC236}">
                <a16:creationId xmlns:a16="http://schemas.microsoft.com/office/drawing/2014/main" id="{4D83CAA9-A3FF-53A5-D5DE-DC568782A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02" y="2118347"/>
            <a:ext cx="2540948" cy="262130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583296-01F7-B931-B529-FCF8D43A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41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8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 &amp; Recommendation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42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A3847-59C9-99F5-2C6A-3795CDE9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327661-ADFA-F277-ECA0-09E0B14426F0}"/>
              </a:ext>
            </a:extLst>
          </p:cNvPr>
          <p:cNvSpPr/>
          <p:nvPr/>
        </p:nvSpPr>
        <p:spPr>
          <a:xfrm>
            <a:off x="314960" y="1702105"/>
            <a:ext cx="5659120" cy="4517719"/>
          </a:xfrm>
          <a:prstGeom prst="rect">
            <a:avLst/>
          </a:prstGeom>
          <a:noFill/>
          <a:ln w="28575">
            <a:solidFill>
              <a:srgbClr val="2330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26AA3-D2D2-A217-586B-FB430939FC16}"/>
              </a:ext>
            </a:extLst>
          </p:cNvPr>
          <p:cNvSpPr/>
          <p:nvPr/>
        </p:nvSpPr>
        <p:spPr>
          <a:xfrm>
            <a:off x="6217920" y="1702105"/>
            <a:ext cx="5659120" cy="4517719"/>
          </a:xfrm>
          <a:prstGeom prst="rect">
            <a:avLst/>
          </a:prstGeom>
          <a:noFill/>
          <a:ln w="28575">
            <a:solidFill>
              <a:srgbClr val="2330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05B4A4-F56C-B421-2A94-D16EEC9E2CC1}"/>
              </a:ext>
            </a:extLst>
          </p:cNvPr>
          <p:cNvCxnSpPr/>
          <p:nvPr/>
        </p:nvCxnSpPr>
        <p:spPr>
          <a:xfrm>
            <a:off x="685800" y="2456180"/>
            <a:ext cx="4917440" cy="0"/>
          </a:xfrm>
          <a:prstGeom prst="line">
            <a:avLst/>
          </a:prstGeom>
          <a:ln w="38100">
            <a:solidFill>
              <a:srgbClr val="2330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E3EB31-BC76-DB3E-9A57-8DC4F4891B49}"/>
              </a:ext>
            </a:extLst>
          </p:cNvPr>
          <p:cNvCxnSpPr/>
          <p:nvPr/>
        </p:nvCxnSpPr>
        <p:spPr>
          <a:xfrm>
            <a:off x="6588760" y="2456180"/>
            <a:ext cx="4917440" cy="0"/>
          </a:xfrm>
          <a:prstGeom prst="line">
            <a:avLst/>
          </a:prstGeom>
          <a:ln w="38100">
            <a:solidFill>
              <a:srgbClr val="2330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2EB1CB-AB9C-F56E-C55B-45CD535F04F7}"/>
              </a:ext>
            </a:extLst>
          </p:cNvPr>
          <p:cNvSpPr txBox="1"/>
          <p:nvPr/>
        </p:nvSpPr>
        <p:spPr>
          <a:xfrm>
            <a:off x="1207910" y="1879088"/>
            <a:ext cx="384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75B32-0889-1C44-6784-4623D0C63824}"/>
              </a:ext>
            </a:extLst>
          </p:cNvPr>
          <p:cNvSpPr txBox="1"/>
          <p:nvPr/>
        </p:nvSpPr>
        <p:spPr>
          <a:xfrm>
            <a:off x="7122724" y="1879088"/>
            <a:ext cx="384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Recommendation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8EC95-C98A-7664-0D3B-A0C8FA6535D7}"/>
              </a:ext>
            </a:extLst>
          </p:cNvPr>
          <p:cNvSpPr txBox="1"/>
          <p:nvPr/>
        </p:nvSpPr>
        <p:spPr>
          <a:xfrm>
            <a:off x="399517" y="2458087"/>
            <a:ext cx="5490006" cy="351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500" dirty="0"/>
              <a:t>Current method of data collection is manual, infrequent, and lack standards.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500" dirty="0"/>
              <a:t>Use of whiteboards to store data compromises data integrity.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500" dirty="0"/>
              <a:t>Current processes are laborious, inefficient, time-consuming, prone to errors, and </a:t>
            </a:r>
            <a:r>
              <a:rPr lang="en-GB" sz="1500" b="1" dirty="0"/>
              <a:t>are not scalable</a:t>
            </a:r>
            <a:r>
              <a:rPr lang="en-GB" sz="15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500" dirty="0"/>
              <a:t>An automated system based on Arduino, PHP, and MySQL was created to address these problems.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500" dirty="0"/>
              <a:t>This case study successfully produced a working proof-of-concept prototype.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500" dirty="0"/>
              <a:t>Lacks studies for commercialization due to project </a:t>
            </a:r>
            <a:r>
              <a:rPr lang="en-GB" sz="1500" i="1" dirty="0"/>
              <a:t>constraints</a:t>
            </a:r>
            <a:r>
              <a:rPr lang="en-GB" sz="15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217E2A-6941-C439-0771-19C519C59BB1}"/>
              </a:ext>
            </a:extLst>
          </p:cNvPr>
          <p:cNvSpPr txBox="1"/>
          <p:nvPr/>
        </p:nvSpPr>
        <p:spPr>
          <a:xfrm>
            <a:off x="6302477" y="2544668"/>
            <a:ext cx="549000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500" b="1" dirty="0"/>
              <a:t>Casing design study.</a:t>
            </a:r>
            <a:br>
              <a:rPr lang="en-GB" sz="1500" b="1" dirty="0"/>
            </a:br>
            <a:r>
              <a:rPr lang="en-GB" sz="1400" dirty="0"/>
              <a:t>Needs a casing. Current design is just a prototype of jumper cables.</a:t>
            </a:r>
            <a:br>
              <a:rPr lang="en-GB" sz="1400" dirty="0"/>
            </a:br>
            <a:endParaRPr lang="en-GB" sz="1400" b="1" dirty="0"/>
          </a:p>
          <a:p>
            <a:pPr marL="342900" indent="-342900">
              <a:buFont typeface="+mj-lt"/>
              <a:buAutoNum type="arabicPeriod"/>
            </a:pPr>
            <a:r>
              <a:rPr lang="en-GB" sz="1500" b="1" dirty="0"/>
              <a:t>Independent 3.3V power supply for the ESP-01</a:t>
            </a:r>
            <a:r>
              <a:rPr lang="en-GB" sz="1500" dirty="0"/>
              <a:t>.</a:t>
            </a:r>
            <a:br>
              <a:rPr lang="en-GB" sz="1500" dirty="0"/>
            </a:br>
            <a:r>
              <a:rPr lang="en-GB" sz="1400" dirty="0"/>
              <a:t>Current power supply is insufficient for the ESP-01.</a:t>
            </a:r>
            <a:br>
              <a:rPr lang="en-GB" sz="1400" dirty="0"/>
            </a:b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500" b="1" dirty="0"/>
              <a:t>Economic viability study</a:t>
            </a:r>
            <a:r>
              <a:rPr lang="en-GB" sz="1500" dirty="0"/>
              <a:t>.</a:t>
            </a:r>
            <a:br>
              <a:rPr lang="en-GB" sz="1500" dirty="0"/>
            </a:br>
            <a:r>
              <a:rPr lang="en-GB" sz="1400" dirty="0"/>
              <a:t>Such as economies of scale and cheaper module alternatives.</a:t>
            </a:r>
            <a:br>
              <a:rPr lang="en-GB" sz="1400" dirty="0"/>
            </a:b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500" b="1" dirty="0"/>
              <a:t>Parallel local and offsite databases</a:t>
            </a:r>
            <a:r>
              <a:rPr lang="en-GB" sz="1500" dirty="0"/>
              <a:t>.</a:t>
            </a:r>
            <a:br>
              <a:rPr lang="en-GB" sz="1500" dirty="0"/>
            </a:br>
            <a:r>
              <a:rPr lang="en-GB" sz="1400" dirty="0"/>
              <a:t>To increase data integrity should one of them suffer failure.</a:t>
            </a:r>
            <a:br>
              <a:rPr lang="en-GB" sz="1400" dirty="0"/>
            </a:b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b="1" dirty="0"/>
              <a:t>Improvements on UI/UX, possibly a dedicated app for setup.</a:t>
            </a:r>
            <a:br>
              <a:rPr lang="en-GB" sz="1400" b="1" dirty="0"/>
            </a:br>
            <a:r>
              <a:rPr lang="en-GB" sz="1400" dirty="0"/>
              <a:t>Current processes are not user friendly and requires direct code modification. Something like a mobile app to configure the sensor device would tremendously increase user-friendliness.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629922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1E9A2B-90A6-31E8-FD78-90DA08464E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027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C9D74-29E1-CA60-A4BC-12C0ADB0195F}"/>
              </a:ext>
            </a:extLst>
          </p:cNvPr>
          <p:cNvSpPr txBox="1"/>
          <p:nvPr/>
        </p:nvSpPr>
        <p:spPr>
          <a:xfrm>
            <a:off x="2654709" y="2790363"/>
            <a:ext cx="688258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700" dirty="0">
                <a:solidFill>
                  <a:srgbClr val="1B7F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THANK</a:t>
            </a:r>
            <a:r>
              <a:rPr lang="en-GB" sz="7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YOU</a:t>
            </a:r>
            <a:endParaRPr lang="en-US" sz="77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A3B510-F4F0-3935-53E4-453077F3EE01}"/>
              </a:ext>
            </a:extLst>
          </p:cNvPr>
          <p:cNvCxnSpPr>
            <a:cxnSpLocks/>
          </p:cNvCxnSpPr>
          <p:nvPr/>
        </p:nvCxnSpPr>
        <p:spPr>
          <a:xfrm>
            <a:off x="3363245" y="4067636"/>
            <a:ext cx="546550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35371-EF76-BB1B-F5A9-BEF8A367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/>
              <a:t>43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8337A-80DC-A285-FFD1-94CD3E387DCC}"/>
              </a:ext>
            </a:extLst>
          </p:cNvPr>
          <p:cNvSpPr/>
          <p:nvPr/>
        </p:nvSpPr>
        <p:spPr>
          <a:xfrm>
            <a:off x="0" y="6710542"/>
            <a:ext cx="12192000" cy="147458"/>
          </a:xfrm>
          <a:prstGeom prst="rect">
            <a:avLst/>
          </a:prstGeom>
          <a:solidFill>
            <a:srgbClr val="217A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31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 Profile, Just Hydroponics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group of plants growing in a greenhouse&#10;&#10;Description automatically generated">
            <a:extLst>
              <a:ext uri="{FF2B5EF4-FFF2-40B4-BE49-F238E27FC236}">
                <a16:creationId xmlns:a16="http://schemas.microsoft.com/office/drawing/2014/main" id="{FE515CCB-8F20-0532-5DA9-60E93AB63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374" y="1828799"/>
            <a:ext cx="2993923" cy="3991897"/>
          </a:xfrm>
          <a:prstGeom prst="rect">
            <a:avLst/>
          </a:prstGeom>
        </p:spPr>
      </p:pic>
      <p:pic>
        <p:nvPicPr>
          <p:cNvPr id="10" name="Picture 9" descr="A greenhouse with plants growing in it&#10;&#10;Description automatically generated">
            <a:extLst>
              <a:ext uri="{FF2B5EF4-FFF2-40B4-BE49-F238E27FC236}">
                <a16:creationId xmlns:a16="http://schemas.microsoft.com/office/drawing/2014/main" id="{94D02BCC-1F58-74F8-482E-D063E84CA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77" y="1828799"/>
            <a:ext cx="5322529" cy="3991897"/>
          </a:xfrm>
          <a:prstGeom prst="rect">
            <a:avLst/>
          </a:prstGeom>
        </p:spPr>
      </p:pic>
      <p:pic>
        <p:nvPicPr>
          <p:cNvPr id="15" name="Picture 14" descr="A plant growing out of a hole&#10;&#10;Description automatically generated">
            <a:extLst>
              <a:ext uri="{FF2B5EF4-FFF2-40B4-BE49-F238E27FC236}">
                <a16:creationId xmlns:a16="http://schemas.microsoft.com/office/drawing/2014/main" id="{CAD72E05-3BE0-F4D5-9EA4-9A0661F172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r="13409"/>
          <a:stretch/>
        </p:blipFill>
        <p:spPr>
          <a:xfrm>
            <a:off x="412954" y="1828800"/>
            <a:ext cx="2276169" cy="3991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53221A-5AF3-A6BF-07AA-EE18C88A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EDD7B-4328-42DC-6AC0-4578BA147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330692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Method of Data Collection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hand holding a digital device&#10;&#10;Description automatically generated">
            <a:extLst>
              <a:ext uri="{FF2B5EF4-FFF2-40B4-BE49-F238E27FC236}">
                <a16:creationId xmlns:a16="http://schemas.microsoft.com/office/drawing/2014/main" id="{0AAECE2F-73DB-3691-171D-D2CF7AC89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01" y="1828800"/>
            <a:ext cx="2658696" cy="39918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E1C41-6E1A-30BD-378A-F2EC4B0F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F6FE69-E2DC-871D-16E3-33C9B0364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4" y="3130062"/>
            <a:ext cx="2635046" cy="2690635"/>
          </a:xfrm>
          <a:solidFill>
            <a:srgbClr val="ACD593"/>
          </a:solidFill>
          <a:effectLst>
            <a:softEdge rad="12700"/>
          </a:effectLst>
        </p:spPr>
        <p:txBody>
          <a:bodyPr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Practical, pragmatic, simple, and easy to use.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1B2844-421B-0F56-C6CD-9A5F11D84EDB}"/>
              </a:ext>
            </a:extLst>
          </p:cNvPr>
          <p:cNvSpPr txBox="1">
            <a:spLocks/>
          </p:cNvSpPr>
          <p:nvPr/>
        </p:nvSpPr>
        <p:spPr>
          <a:xfrm>
            <a:off x="3223846" y="3130062"/>
            <a:ext cx="5454052" cy="26906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12700"/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Low scalability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Laborious and Inefficient.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Slow reaction time (measured once per day).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Inconsistent Data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756DC0A-5501-1BA4-6891-365C2ECAA506}"/>
              </a:ext>
            </a:extLst>
          </p:cNvPr>
          <p:cNvSpPr txBox="1">
            <a:spLocks/>
          </p:cNvSpPr>
          <p:nvPr/>
        </p:nvSpPr>
        <p:spPr>
          <a:xfrm>
            <a:off x="427703" y="1828801"/>
            <a:ext cx="8250195" cy="1137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Just Hydroponics</a:t>
            </a: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 currently collects only nutrient data. The collection is done manually using hand-held tools. They have a few of them with different brands/manufacturers.</a:t>
            </a:r>
            <a:endParaRPr lang="en-GB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BCE6A-AF6C-45EB-D705-4CB0C2C3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299565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4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517A5-7F4A-DE5C-7942-7BB8C528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03" y="3179926"/>
            <a:ext cx="5586360" cy="498147"/>
          </a:xfrm>
          <a:solidFill>
            <a:srgbClr val="ACD593"/>
          </a:solidFill>
          <a:effectLst>
            <a:softEdge rad="12700"/>
          </a:effec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Practical, pragmatic, simple, and easy to use.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Method of Data Storage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white board with black writing on it&#10;&#10;Description automatically generated">
            <a:extLst>
              <a:ext uri="{FF2B5EF4-FFF2-40B4-BE49-F238E27FC236}">
                <a16:creationId xmlns:a16="http://schemas.microsoft.com/office/drawing/2014/main" id="{4EAECA63-71F7-C5F2-0A1E-B98F2CE0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66" y="1828799"/>
            <a:ext cx="5322531" cy="399189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CB99BA-43D7-BFBC-FD28-1DE10BB2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08414B-E995-F8F3-7676-BD71D6427A70}"/>
              </a:ext>
            </a:extLst>
          </p:cNvPr>
          <p:cNvSpPr txBox="1">
            <a:spLocks/>
          </p:cNvSpPr>
          <p:nvPr/>
        </p:nvSpPr>
        <p:spPr>
          <a:xfrm>
            <a:off x="427703" y="3927146"/>
            <a:ext cx="5586360" cy="18933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1270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Low data capacity.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Very low data integrity. Impossible to recover if accidentally wiped.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Subject to human error.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280DFF-2BED-E8B2-54D9-ECCC9D022884}"/>
              </a:ext>
            </a:extLst>
          </p:cNvPr>
          <p:cNvSpPr txBox="1">
            <a:spLocks/>
          </p:cNvSpPr>
          <p:nvPr/>
        </p:nvSpPr>
        <p:spPr>
          <a:xfrm>
            <a:off x="427704" y="1828801"/>
            <a:ext cx="5586360" cy="1102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Just Hydroponics</a:t>
            </a: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 currently stores their collected nutrient data on whiteboards.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There are whiteboards on each greenhouse.</a:t>
            </a:r>
            <a:endParaRPr lang="en-GB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40564C-1993-A4C4-ABBF-82049F6B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402198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 The “Client”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266903-7F6E-5F12-562B-203FFAB8E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" t="2433" r="2301" b="5443"/>
          <a:stretch/>
        </p:blipFill>
        <p:spPr bwMode="auto">
          <a:xfrm>
            <a:off x="412954" y="1806880"/>
            <a:ext cx="5623138" cy="23430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215BF2-CB5F-E34A-ABB3-CD7C44ABA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8" t="4202" r="2579" b="6098"/>
          <a:stretch/>
        </p:blipFill>
        <p:spPr bwMode="auto">
          <a:xfrm>
            <a:off x="6155910" y="3564731"/>
            <a:ext cx="5623138" cy="27916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C035BE-9780-3049-AB13-7DD5DA728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2" y="4002210"/>
            <a:ext cx="3089222" cy="75027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Empathy Map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2CE6C7-4C42-ED6D-0B12-DA03393E53C4}"/>
              </a:ext>
            </a:extLst>
          </p:cNvPr>
          <p:cNvSpPr txBox="1">
            <a:spLocks/>
          </p:cNvSpPr>
          <p:nvPr/>
        </p:nvSpPr>
        <p:spPr>
          <a:xfrm>
            <a:off x="6155910" y="2940520"/>
            <a:ext cx="5623137" cy="750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Value Proposition Canvas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3D40E1-6DE3-1828-224F-A53D40545CDB}"/>
              </a:ext>
            </a:extLst>
          </p:cNvPr>
          <p:cNvSpPr txBox="1">
            <a:spLocks/>
          </p:cNvSpPr>
          <p:nvPr/>
        </p:nvSpPr>
        <p:spPr>
          <a:xfrm>
            <a:off x="412952" y="4527764"/>
            <a:ext cx="4317092" cy="1102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500" dirty="0">
                <a:latin typeface="Segoe UI" panose="020B0502040204020203" pitchFamily="34" charset="0"/>
                <a:cs typeface="Segoe UI" panose="020B0502040204020203" pitchFamily="34" charset="0"/>
              </a:rPr>
              <a:t>To gain a better understanding of the client and know what they want, I used an </a:t>
            </a:r>
            <a:r>
              <a:rPr lang="en-GB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Empathy Map</a:t>
            </a:r>
            <a:r>
              <a:rPr lang="en-GB" sz="15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F6690A-78C2-3F35-F112-AB46B0A9B082}"/>
              </a:ext>
            </a:extLst>
          </p:cNvPr>
          <p:cNvSpPr txBox="1">
            <a:spLocks/>
          </p:cNvSpPr>
          <p:nvPr/>
        </p:nvSpPr>
        <p:spPr>
          <a:xfrm>
            <a:off x="6829778" y="1876372"/>
            <a:ext cx="4949270" cy="1102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GB" sz="1500" dirty="0">
                <a:latin typeface="Segoe UI" panose="020B0502040204020203" pitchFamily="34" charset="0"/>
                <a:cs typeface="Segoe UI" panose="020B0502040204020203" pitchFamily="34" charset="0"/>
              </a:rPr>
              <a:t>After understanding what the client’s profile, I used a </a:t>
            </a:r>
            <a:r>
              <a:rPr lang="en-GB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Value Proposition Canvas </a:t>
            </a:r>
            <a:r>
              <a:rPr lang="en-GB" sz="1500" dirty="0">
                <a:latin typeface="Segoe UI" panose="020B0502040204020203" pitchFamily="34" charset="0"/>
                <a:cs typeface="Segoe UI" panose="020B0502040204020203" pitchFamily="34" charset="0"/>
              </a:rPr>
              <a:t>to summarize and solidify the product/service that my solution needed to provide.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9CF70FC-A4D5-0083-6E7D-B48DD964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</p:spTree>
    <p:extLst>
      <p:ext uri="{BB962C8B-B14F-4D97-AF65-F5344CB8AC3E}">
        <p14:creationId xmlns:p14="http://schemas.microsoft.com/office/powerpoint/2010/main" val="53169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A657DD-9995-FCAB-A241-90357BF74ACA}"/>
              </a:ext>
            </a:extLst>
          </p:cNvPr>
          <p:cNvSpPr/>
          <p:nvPr/>
        </p:nvSpPr>
        <p:spPr>
          <a:xfrm>
            <a:off x="0" y="1429085"/>
            <a:ext cx="12192000" cy="5428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517A5-7F4A-DE5C-7942-7BB8C528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01" y="1579726"/>
            <a:ext cx="3151241" cy="498147"/>
          </a:xfrm>
        </p:spPr>
        <p:txBody>
          <a:bodyPr anchor="ctr" anchorCtr="0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In short: </a:t>
            </a:r>
            <a:r>
              <a:rPr lang="en-GB" sz="18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Lack of scalability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AA271-5801-D39C-AC16-9774B59DD5BB}"/>
              </a:ext>
            </a:extLst>
          </p:cNvPr>
          <p:cNvSpPr txBox="1">
            <a:spLocks/>
          </p:cNvSpPr>
          <p:nvPr/>
        </p:nvSpPr>
        <p:spPr>
          <a:xfrm>
            <a:off x="412954" y="432792"/>
            <a:ext cx="9918159" cy="4981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2330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2800" b="1" dirty="0">
              <a:solidFill>
                <a:srgbClr val="2330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E56F8B-5F42-ECF0-67D9-B30576FE2CB2}"/>
              </a:ext>
            </a:extLst>
          </p:cNvPr>
          <p:cNvSpPr txBox="1">
            <a:spLocks/>
          </p:cNvSpPr>
          <p:nvPr/>
        </p:nvSpPr>
        <p:spPr>
          <a:xfrm>
            <a:off x="412954" y="930939"/>
            <a:ext cx="9918160" cy="498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rgbClr val="4C68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n-US" sz="1800" dirty="0">
              <a:solidFill>
                <a:srgbClr val="4C68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ECFA92-0993-9F68-34DC-B07D35CD8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412" y="2228513"/>
            <a:ext cx="2928887" cy="390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79DF57-C791-E866-1F8E-891EA56C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BEACF-5B75-46B8-B636-42FD633C890F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574D61-C9DC-4023-DF8B-73D1C2F8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Thesis Defense, Jason Alexander, 2440042310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DAAB3-A820-1A97-9D1D-AEF7F4F94BF5}"/>
              </a:ext>
            </a:extLst>
          </p:cNvPr>
          <p:cNvSpPr txBox="1">
            <a:spLocks/>
          </p:cNvSpPr>
          <p:nvPr/>
        </p:nvSpPr>
        <p:spPr>
          <a:xfrm>
            <a:off x="427701" y="2228513"/>
            <a:ext cx="8182899" cy="3905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GB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Just Hydroponics</a:t>
            </a: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 has expressed interest in further expansion, but a brief analysis of their processes reveals potential problems, which haven’t surfaced yet because their operations are still relatively small.</a:t>
            </a:r>
          </a:p>
          <a:p>
            <a:pPr algn="just">
              <a:lnSpc>
                <a:spcPct val="130000"/>
              </a:lnSpc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An expansion would expose these problems and cause issues for </a:t>
            </a:r>
            <a:r>
              <a:rPr lang="en-GB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Just Hydroponics</a:t>
            </a: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GB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A solution needs to be devised. That solution needs to solve the problems which we have just discussed.</a:t>
            </a:r>
          </a:p>
          <a:p>
            <a:pPr algn="just">
              <a:lnSpc>
                <a:spcPct val="130000"/>
              </a:lnSpc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I decided on an Arduino-based sensor device, which transmits environmental sensor data to a web application, where it would be readily available on demand and constantly and automatically updated.</a:t>
            </a:r>
          </a:p>
        </p:txBody>
      </p:sp>
    </p:spTree>
    <p:extLst>
      <p:ext uri="{BB962C8B-B14F-4D97-AF65-F5344CB8AC3E}">
        <p14:creationId xmlns:p14="http://schemas.microsoft.com/office/powerpoint/2010/main" val="1376246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</TotalTime>
  <Words>3232</Words>
  <Application>Microsoft Office PowerPoint</Application>
  <PresentationFormat>Widescreen</PresentationFormat>
  <Paragraphs>470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Aharoni</vt:lpstr>
      <vt:lpstr>Arial</vt:lpstr>
      <vt:lpstr>Arial Black</vt:lpstr>
      <vt:lpstr>Calibri</vt:lpstr>
      <vt:lpstr>Calibri Light</vt:lpstr>
      <vt:lpstr>Segoe UI</vt:lpstr>
      <vt:lpstr>Times New Roman</vt:lpstr>
      <vt:lpstr>Office Theme</vt:lpstr>
      <vt:lpstr>IOT ENABLED  HYDROPONIC FARM MONITORING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http://13.212.254.69/public</vt:lpstr>
      <vt:lpstr>Evaluation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ENABLED HYDROPONIC FARM MONITORING</dc:title>
  <dc:creator>Jason Alexander</dc:creator>
  <cp:lastModifiedBy>Jason Alexander</cp:lastModifiedBy>
  <cp:revision>4</cp:revision>
  <dcterms:created xsi:type="dcterms:W3CDTF">2023-07-06T04:05:47Z</dcterms:created>
  <dcterms:modified xsi:type="dcterms:W3CDTF">2023-12-15T03:45:35Z</dcterms:modified>
</cp:coreProperties>
</file>